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6386DA-B96F-2B7F-75F7-0E776F5AD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000375"/>
            <a:ext cx="58674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9922A-F2CC-C9DA-D2D1-26D7AD6CE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4069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156F0-BB40-755F-0EF2-CC32D91D66E6}"/>
              </a:ext>
            </a:extLst>
          </p:cNvPr>
          <p:cNvSpPr/>
          <p:nvPr/>
        </p:nvSpPr>
        <p:spPr bwMode="white">
          <a:xfrm>
            <a:off x="2869569" y="5165906"/>
            <a:ext cx="39219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694D5C-58ED-37BA-47C4-739E6A8F968C}"/>
              </a:ext>
            </a:extLst>
          </p:cNvPr>
          <p:cNvSpPr/>
          <p:nvPr/>
        </p:nvSpPr>
        <p:spPr bwMode="white">
          <a:xfrm>
            <a:off x="2891809" y="6152679"/>
            <a:ext cx="3755655" cy="30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7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D6623-67CF-E5A3-7ADB-ECB2BE084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29" y="801332"/>
            <a:ext cx="10800000" cy="4787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DD5FC7-BDC1-93C0-F1AE-89794D4D16A9}"/>
              </a:ext>
            </a:extLst>
          </p:cNvPr>
          <p:cNvSpPr/>
          <p:nvPr/>
        </p:nvSpPr>
        <p:spPr bwMode="white">
          <a:xfrm>
            <a:off x="1710286" y="2880560"/>
            <a:ext cx="1363053" cy="83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DCC1D9-3A0C-65A0-A2A7-A6C02E5A552B}"/>
              </a:ext>
            </a:extLst>
          </p:cNvPr>
          <p:cNvSpPr/>
          <p:nvPr/>
        </p:nvSpPr>
        <p:spPr bwMode="white">
          <a:xfrm>
            <a:off x="3519093" y="3042702"/>
            <a:ext cx="2952328" cy="50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8463F2-4BC5-F72C-C912-DFBCC94F6E66}"/>
              </a:ext>
            </a:extLst>
          </p:cNvPr>
          <p:cNvSpPr/>
          <p:nvPr/>
        </p:nvSpPr>
        <p:spPr bwMode="white">
          <a:xfrm>
            <a:off x="1767429" y="4149080"/>
            <a:ext cx="8657142" cy="119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578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67589-61F5-12E9-F1F1-08D72DE02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565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C7CCD-19C8-A222-EB78-80B0E60BFC4C}"/>
              </a:ext>
            </a:extLst>
          </p:cNvPr>
          <p:cNvSpPr/>
          <p:nvPr/>
        </p:nvSpPr>
        <p:spPr bwMode="white">
          <a:xfrm>
            <a:off x="2006662" y="4293535"/>
            <a:ext cx="3571428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3B790C-6733-3824-5C56-931E34D6F2AF}"/>
              </a:ext>
            </a:extLst>
          </p:cNvPr>
          <p:cNvSpPr/>
          <p:nvPr/>
        </p:nvSpPr>
        <p:spPr bwMode="white">
          <a:xfrm>
            <a:off x="1978090" y="5021889"/>
            <a:ext cx="2476190" cy="50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2B4B49-B613-9340-D22E-480A2BB12FBE}"/>
              </a:ext>
            </a:extLst>
          </p:cNvPr>
          <p:cNvSpPr/>
          <p:nvPr/>
        </p:nvSpPr>
        <p:spPr bwMode="white">
          <a:xfrm>
            <a:off x="1750921" y="5895815"/>
            <a:ext cx="5503360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FD5CF-BE86-F781-FB1E-84B02D4B2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583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17580-167D-C833-3E19-36D9D023C7BF}"/>
              </a:ext>
            </a:extLst>
          </p:cNvPr>
          <p:cNvSpPr/>
          <p:nvPr/>
        </p:nvSpPr>
        <p:spPr bwMode="white">
          <a:xfrm>
            <a:off x="3012084" y="2862040"/>
            <a:ext cx="438991" cy="28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FF3F6-0E64-3D86-BD2A-233958F5D6C8}"/>
              </a:ext>
            </a:extLst>
          </p:cNvPr>
          <p:cNvSpPr/>
          <p:nvPr/>
        </p:nvSpPr>
        <p:spPr bwMode="white">
          <a:xfrm>
            <a:off x="3640297" y="3573772"/>
            <a:ext cx="438991" cy="28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2F8222-BB95-04F4-7E86-125B1420AB04}"/>
              </a:ext>
            </a:extLst>
          </p:cNvPr>
          <p:cNvSpPr/>
          <p:nvPr/>
        </p:nvSpPr>
        <p:spPr bwMode="white">
          <a:xfrm>
            <a:off x="4200389" y="4520224"/>
            <a:ext cx="423854" cy="28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F92D77-C5AF-789C-CC29-498ACDAFAB9B}"/>
              </a:ext>
            </a:extLst>
          </p:cNvPr>
          <p:cNvSpPr/>
          <p:nvPr/>
        </p:nvSpPr>
        <p:spPr bwMode="white">
          <a:xfrm>
            <a:off x="7265763" y="4754944"/>
            <a:ext cx="438991" cy="28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AC06A5-C1CE-3972-EB8F-7B1EF1E44971}"/>
              </a:ext>
            </a:extLst>
          </p:cNvPr>
          <p:cNvSpPr/>
          <p:nvPr/>
        </p:nvSpPr>
        <p:spPr bwMode="white">
          <a:xfrm>
            <a:off x="3012084" y="5474247"/>
            <a:ext cx="438991" cy="28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DF818D-FA76-6C61-D902-59FF4016B554}"/>
              </a:ext>
            </a:extLst>
          </p:cNvPr>
          <p:cNvSpPr/>
          <p:nvPr/>
        </p:nvSpPr>
        <p:spPr bwMode="white">
          <a:xfrm>
            <a:off x="5161630" y="5474247"/>
            <a:ext cx="870414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B0BFF6-D731-E216-C8A0-1AB6522A7CCE}"/>
              </a:ext>
            </a:extLst>
          </p:cNvPr>
          <p:cNvSpPr/>
          <p:nvPr/>
        </p:nvSpPr>
        <p:spPr bwMode="white">
          <a:xfrm>
            <a:off x="7954525" y="5474247"/>
            <a:ext cx="1074772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47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7E8F1-A50E-A128-5715-4F8D52CBBD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493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2E0419-BF9F-D5A7-B714-008841423C48}"/>
              </a:ext>
            </a:extLst>
          </p:cNvPr>
          <p:cNvSpPr/>
          <p:nvPr/>
        </p:nvSpPr>
        <p:spPr bwMode="white">
          <a:xfrm>
            <a:off x="6935496" y="2213577"/>
            <a:ext cx="570483" cy="91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862F15-C763-E681-66A2-715A0B4763D6}"/>
              </a:ext>
            </a:extLst>
          </p:cNvPr>
          <p:cNvSpPr/>
          <p:nvPr/>
        </p:nvSpPr>
        <p:spPr bwMode="white">
          <a:xfrm>
            <a:off x="4040983" y="4325910"/>
            <a:ext cx="259535" cy="3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689DF9-F32E-1C6B-8255-DFEA4792D73D}"/>
              </a:ext>
            </a:extLst>
          </p:cNvPr>
          <p:cNvSpPr/>
          <p:nvPr/>
        </p:nvSpPr>
        <p:spPr bwMode="white">
          <a:xfrm>
            <a:off x="4501450" y="5910270"/>
            <a:ext cx="720002" cy="3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3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44160-6329-427E-9594-CBC1AF890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05325-89E3-0503-886D-1D9F3F11EBCB}"/>
              </a:ext>
            </a:extLst>
          </p:cNvPr>
          <p:cNvSpPr/>
          <p:nvPr/>
        </p:nvSpPr>
        <p:spPr bwMode="white">
          <a:xfrm>
            <a:off x="8748571" y="3020248"/>
            <a:ext cx="333333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8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7DB00-9142-C81A-64FD-FD3F44C91F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052736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CC71E-0D17-9403-AE0C-54A813DEAB8A}"/>
              </a:ext>
            </a:extLst>
          </p:cNvPr>
          <p:cNvSpPr/>
          <p:nvPr/>
        </p:nvSpPr>
        <p:spPr bwMode="white">
          <a:xfrm>
            <a:off x="9454734" y="1367021"/>
            <a:ext cx="35238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3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8D12C-22AA-E55D-8D9A-5DF8022E2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368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C3774-EEEF-A1A7-D3CE-869E9F21148D}"/>
              </a:ext>
            </a:extLst>
          </p:cNvPr>
          <p:cNvSpPr/>
          <p:nvPr/>
        </p:nvSpPr>
        <p:spPr bwMode="white">
          <a:xfrm>
            <a:off x="3004797" y="2149433"/>
            <a:ext cx="323809" cy="3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92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64E24-4D54-7941-D658-863568A8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351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943B3-015D-7B4A-58F8-F175D55F062A}"/>
              </a:ext>
            </a:extLst>
          </p:cNvPr>
          <p:cNvSpPr/>
          <p:nvPr/>
        </p:nvSpPr>
        <p:spPr bwMode="white">
          <a:xfrm>
            <a:off x="1925130" y="3059574"/>
            <a:ext cx="1600000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6FDA9-1260-55F1-64A1-619FD9BA7F9C}"/>
              </a:ext>
            </a:extLst>
          </p:cNvPr>
          <p:cNvSpPr/>
          <p:nvPr/>
        </p:nvSpPr>
        <p:spPr bwMode="white">
          <a:xfrm>
            <a:off x="6134654" y="3059574"/>
            <a:ext cx="1828571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5062F-3598-DBA5-9549-DB2D4BF08D99}"/>
              </a:ext>
            </a:extLst>
          </p:cNvPr>
          <p:cNvSpPr/>
          <p:nvPr/>
        </p:nvSpPr>
        <p:spPr bwMode="white">
          <a:xfrm>
            <a:off x="6134654" y="3899110"/>
            <a:ext cx="1142857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5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8DAD3-736A-6317-DD99-739991101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56" y="873523"/>
            <a:ext cx="10800000" cy="352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09E46-5782-207F-4A3E-9FFC25EA10FD}"/>
              </a:ext>
            </a:extLst>
          </p:cNvPr>
          <p:cNvSpPr/>
          <p:nvPr/>
        </p:nvSpPr>
        <p:spPr bwMode="white">
          <a:xfrm>
            <a:off x="1185960" y="2702768"/>
            <a:ext cx="1600000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835265-A361-C375-A8E7-8F6C4119ACBE}"/>
              </a:ext>
            </a:extLst>
          </p:cNvPr>
          <p:cNvSpPr/>
          <p:nvPr/>
        </p:nvSpPr>
        <p:spPr bwMode="white">
          <a:xfrm>
            <a:off x="1185960" y="3769827"/>
            <a:ext cx="1152380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D9289D-5D08-87A0-5BE4-CBBBB659C601}"/>
              </a:ext>
            </a:extLst>
          </p:cNvPr>
          <p:cNvSpPr/>
          <p:nvPr/>
        </p:nvSpPr>
        <p:spPr bwMode="white">
          <a:xfrm>
            <a:off x="5303912" y="2420888"/>
            <a:ext cx="2736304" cy="9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645EE7-51F2-96AD-12F5-7F140C43EEFD}"/>
              </a:ext>
            </a:extLst>
          </p:cNvPr>
          <p:cNvSpPr/>
          <p:nvPr/>
        </p:nvSpPr>
        <p:spPr bwMode="white">
          <a:xfrm>
            <a:off x="5314950" y="3509970"/>
            <a:ext cx="2736304" cy="9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53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9ADDD-EE8F-8BBE-5AA3-564C0F612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7872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62C0F-44F5-7497-0B07-F1F70BE7730C}"/>
              </a:ext>
            </a:extLst>
          </p:cNvPr>
          <p:cNvSpPr/>
          <p:nvPr/>
        </p:nvSpPr>
        <p:spPr bwMode="white">
          <a:xfrm>
            <a:off x="6156496" y="3489464"/>
            <a:ext cx="777575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82B20C-B37F-6C14-1C68-EF9817F50F92}"/>
              </a:ext>
            </a:extLst>
          </p:cNvPr>
          <p:cNvSpPr/>
          <p:nvPr/>
        </p:nvSpPr>
        <p:spPr bwMode="white">
          <a:xfrm>
            <a:off x="7711646" y="3489464"/>
            <a:ext cx="576238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B9D83-FE99-F881-92FC-6204D32B8DDC}"/>
              </a:ext>
            </a:extLst>
          </p:cNvPr>
          <p:cNvSpPr/>
          <p:nvPr/>
        </p:nvSpPr>
        <p:spPr bwMode="white">
          <a:xfrm>
            <a:off x="6156496" y="4343623"/>
            <a:ext cx="777575" cy="24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DAC20-CF9E-9515-CDF0-0548DFE612A3}"/>
              </a:ext>
            </a:extLst>
          </p:cNvPr>
          <p:cNvSpPr/>
          <p:nvPr/>
        </p:nvSpPr>
        <p:spPr bwMode="white">
          <a:xfrm>
            <a:off x="7642220" y="4343623"/>
            <a:ext cx="742861" cy="24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02A73-3FE2-073C-EAEC-21500CE1ADCF}"/>
              </a:ext>
            </a:extLst>
          </p:cNvPr>
          <p:cNvSpPr/>
          <p:nvPr/>
        </p:nvSpPr>
        <p:spPr bwMode="white">
          <a:xfrm>
            <a:off x="5892676" y="5190837"/>
            <a:ext cx="1326043" cy="27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13A6F7-F3EE-C1D1-BCCD-6A63E5D86AA6}"/>
              </a:ext>
            </a:extLst>
          </p:cNvPr>
          <p:cNvSpPr/>
          <p:nvPr/>
        </p:nvSpPr>
        <p:spPr bwMode="white">
          <a:xfrm>
            <a:off x="7628335" y="5190837"/>
            <a:ext cx="756747" cy="24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E8795F-1BB9-59FC-0BE3-F368A370EAE7}"/>
              </a:ext>
            </a:extLst>
          </p:cNvPr>
          <p:cNvSpPr/>
          <p:nvPr/>
        </p:nvSpPr>
        <p:spPr bwMode="white">
          <a:xfrm>
            <a:off x="5871848" y="6038051"/>
            <a:ext cx="1346871" cy="27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256D79-6459-97C4-EAB4-26646B31D827}"/>
              </a:ext>
            </a:extLst>
          </p:cNvPr>
          <p:cNvSpPr/>
          <p:nvPr/>
        </p:nvSpPr>
        <p:spPr bwMode="white">
          <a:xfrm>
            <a:off x="7621392" y="6038051"/>
            <a:ext cx="763689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