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78AC29-6A02-EB76-5166-6BF983250A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708920"/>
            <a:ext cx="10800000" cy="1074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1CEF8-32E6-1330-8364-9C39301434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9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B906A8-31C6-DF5C-F15C-56EF10326D79}"/>
              </a:ext>
            </a:extLst>
          </p:cNvPr>
          <p:cNvSpPr/>
          <p:nvPr/>
        </p:nvSpPr>
        <p:spPr bwMode="white">
          <a:xfrm>
            <a:off x="7253333" y="1477152"/>
            <a:ext cx="447619" cy="190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EDD71E-55A3-FA2A-3777-C08EF3C703F5}"/>
              </a:ext>
            </a:extLst>
          </p:cNvPr>
          <p:cNvSpPr/>
          <p:nvPr/>
        </p:nvSpPr>
        <p:spPr bwMode="white">
          <a:xfrm>
            <a:off x="5100952" y="1916285"/>
            <a:ext cx="180952" cy="190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A99A7A-F384-D914-A476-FF9B335508E2}"/>
              </a:ext>
            </a:extLst>
          </p:cNvPr>
          <p:cNvSpPr/>
          <p:nvPr/>
        </p:nvSpPr>
        <p:spPr bwMode="white">
          <a:xfrm>
            <a:off x="5167619" y="2364965"/>
            <a:ext cx="628571" cy="18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49A1D8-BD3F-8305-1431-06BD0AC67819}"/>
              </a:ext>
            </a:extLst>
          </p:cNvPr>
          <p:cNvSpPr/>
          <p:nvPr/>
        </p:nvSpPr>
        <p:spPr bwMode="white">
          <a:xfrm>
            <a:off x="7158095" y="2364965"/>
            <a:ext cx="1019047" cy="190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70B49D-2179-34ED-1DC5-72ED07152D19}"/>
              </a:ext>
            </a:extLst>
          </p:cNvPr>
          <p:cNvSpPr/>
          <p:nvPr/>
        </p:nvSpPr>
        <p:spPr bwMode="white">
          <a:xfrm>
            <a:off x="9672380" y="2336326"/>
            <a:ext cx="1219047" cy="21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1BA503-3815-5CEE-3F7A-1EBE0D0E7CA8}"/>
              </a:ext>
            </a:extLst>
          </p:cNvPr>
          <p:cNvSpPr/>
          <p:nvPr/>
        </p:nvSpPr>
        <p:spPr bwMode="white">
          <a:xfrm>
            <a:off x="9662857" y="2794552"/>
            <a:ext cx="638095" cy="2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011570-30CB-B01C-8752-3833493721C8}"/>
              </a:ext>
            </a:extLst>
          </p:cNvPr>
          <p:cNvSpPr/>
          <p:nvPr/>
        </p:nvSpPr>
        <p:spPr bwMode="white">
          <a:xfrm>
            <a:off x="9253333" y="3243231"/>
            <a:ext cx="180952" cy="18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58F87E-D6DB-4BF9-B0E6-F67196955DF6}"/>
              </a:ext>
            </a:extLst>
          </p:cNvPr>
          <p:cNvSpPr/>
          <p:nvPr/>
        </p:nvSpPr>
        <p:spPr bwMode="white">
          <a:xfrm>
            <a:off x="8329523" y="3682365"/>
            <a:ext cx="580952" cy="2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16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D9A11B-8B43-DC16-2EC0-E0F0E7D4D7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8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50E79F-AE9C-CEA4-884A-2F5B4517F15B}"/>
              </a:ext>
            </a:extLst>
          </p:cNvPr>
          <p:cNvSpPr/>
          <p:nvPr/>
        </p:nvSpPr>
        <p:spPr bwMode="white">
          <a:xfrm>
            <a:off x="1215238" y="1897706"/>
            <a:ext cx="1342857" cy="1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F9FFDA-D49D-F946-FE64-F4B15B133773}"/>
              </a:ext>
            </a:extLst>
          </p:cNvPr>
          <p:cNvSpPr/>
          <p:nvPr/>
        </p:nvSpPr>
        <p:spPr bwMode="white">
          <a:xfrm>
            <a:off x="1434285" y="2298846"/>
            <a:ext cx="1685714" cy="20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136B3A-A49E-39D2-CB25-85B9DDAF8E3C}"/>
              </a:ext>
            </a:extLst>
          </p:cNvPr>
          <p:cNvSpPr/>
          <p:nvPr/>
        </p:nvSpPr>
        <p:spPr bwMode="white">
          <a:xfrm>
            <a:off x="1234285" y="2728640"/>
            <a:ext cx="1161904" cy="17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057191-A5D2-C8C1-1A97-DB3CBE3BDDE0}"/>
              </a:ext>
            </a:extLst>
          </p:cNvPr>
          <p:cNvSpPr/>
          <p:nvPr/>
        </p:nvSpPr>
        <p:spPr bwMode="white">
          <a:xfrm>
            <a:off x="1234285" y="3120229"/>
            <a:ext cx="1409523" cy="1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2A3A86-F86A-0AAD-BE13-049030D9D1DB}"/>
              </a:ext>
            </a:extLst>
          </p:cNvPr>
          <p:cNvSpPr/>
          <p:nvPr/>
        </p:nvSpPr>
        <p:spPr bwMode="white">
          <a:xfrm>
            <a:off x="1224761" y="3511818"/>
            <a:ext cx="3304761" cy="22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79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ECFAF6-F815-3175-B74E-998BEA91DB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1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CE902E-DB8D-6142-FAC0-5074FC7279A4}"/>
              </a:ext>
            </a:extLst>
          </p:cNvPr>
          <p:cNvSpPr/>
          <p:nvPr/>
        </p:nvSpPr>
        <p:spPr bwMode="white">
          <a:xfrm>
            <a:off x="1205714" y="1885947"/>
            <a:ext cx="2361904" cy="1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42B2DD-C545-BE21-52B9-472E12DA3910}"/>
              </a:ext>
            </a:extLst>
          </p:cNvPr>
          <p:cNvSpPr/>
          <p:nvPr/>
        </p:nvSpPr>
        <p:spPr bwMode="white">
          <a:xfrm>
            <a:off x="1224761" y="2305313"/>
            <a:ext cx="1304761" cy="17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B1628D-E1BC-F5EA-2201-34E21DC86A45}"/>
              </a:ext>
            </a:extLst>
          </p:cNvPr>
          <p:cNvSpPr/>
          <p:nvPr/>
        </p:nvSpPr>
        <p:spPr bwMode="white">
          <a:xfrm>
            <a:off x="2700952" y="2286251"/>
            <a:ext cx="1952380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B25CCE-8DDD-97C6-F054-1F9122B316C8}"/>
              </a:ext>
            </a:extLst>
          </p:cNvPr>
          <p:cNvSpPr/>
          <p:nvPr/>
        </p:nvSpPr>
        <p:spPr bwMode="white">
          <a:xfrm>
            <a:off x="1224761" y="2686556"/>
            <a:ext cx="2171428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6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99333-7EF6-F527-6B1C-7866DC16AA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E656B8-4BC7-0694-2DEB-BC395A18EA67}"/>
              </a:ext>
            </a:extLst>
          </p:cNvPr>
          <p:cNvSpPr/>
          <p:nvPr/>
        </p:nvSpPr>
        <p:spPr bwMode="white">
          <a:xfrm>
            <a:off x="1215238" y="1848126"/>
            <a:ext cx="5096786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FEA260-5B7E-9A1A-25A0-89AD5A1810A3}"/>
              </a:ext>
            </a:extLst>
          </p:cNvPr>
          <p:cNvSpPr/>
          <p:nvPr/>
        </p:nvSpPr>
        <p:spPr bwMode="white">
          <a:xfrm>
            <a:off x="1234285" y="2267617"/>
            <a:ext cx="1257142" cy="2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C2AF28-7F30-CE18-AEDD-170329582C26}"/>
              </a:ext>
            </a:extLst>
          </p:cNvPr>
          <p:cNvSpPr/>
          <p:nvPr/>
        </p:nvSpPr>
        <p:spPr bwMode="white">
          <a:xfrm>
            <a:off x="1234285" y="2668041"/>
            <a:ext cx="2771428" cy="2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E59320-9ECD-B0F5-D8D5-64C4CEC3D511}"/>
              </a:ext>
            </a:extLst>
          </p:cNvPr>
          <p:cNvSpPr/>
          <p:nvPr/>
        </p:nvSpPr>
        <p:spPr bwMode="white">
          <a:xfrm>
            <a:off x="1234285" y="3087532"/>
            <a:ext cx="2428571" cy="20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ABD71D-52D6-C86C-4B3D-1540A3224896}"/>
              </a:ext>
            </a:extLst>
          </p:cNvPr>
          <p:cNvSpPr/>
          <p:nvPr/>
        </p:nvSpPr>
        <p:spPr bwMode="white">
          <a:xfrm>
            <a:off x="1234285" y="3487956"/>
            <a:ext cx="3219047" cy="20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091DED-4939-778E-89F9-7DDE3DE9139C}"/>
              </a:ext>
            </a:extLst>
          </p:cNvPr>
          <p:cNvSpPr/>
          <p:nvPr/>
        </p:nvSpPr>
        <p:spPr bwMode="white">
          <a:xfrm>
            <a:off x="1224761" y="3888380"/>
            <a:ext cx="3400000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D6B5453-5C04-1213-5E76-00B37C488364}"/>
              </a:ext>
            </a:extLst>
          </p:cNvPr>
          <p:cNvSpPr/>
          <p:nvPr/>
        </p:nvSpPr>
        <p:spPr bwMode="white">
          <a:xfrm>
            <a:off x="6312024" y="1848126"/>
            <a:ext cx="2457416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76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2024-08-06T12:25:25Z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