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7B366-EA61-450D-8F82-47870834CC6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AA23A-678D-40B5-9AC9-DCECB398E9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291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AA23A-678D-40B5-9AC9-DCECB398E99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14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4B7B8D-CB39-D342-A077-2582E3CF0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2986087"/>
            <a:ext cx="61055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4F906-03C9-A0A8-BF18-ACADC670C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3731CA-ABBF-8980-4E89-10E490C7A626}"/>
              </a:ext>
            </a:extLst>
          </p:cNvPr>
          <p:cNvSpPr/>
          <p:nvPr/>
        </p:nvSpPr>
        <p:spPr bwMode="white">
          <a:xfrm>
            <a:off x="1300952" y="5527689"/>
            <a:ext cx="4002960" cy="50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C6C30C-3B11-68E2-8102-BCCEFDE7E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830" y="2631658"/>
            <a:ext cx="2669282" cy="265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3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245B5-6C6B-2EA5-2461-38791F0A32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864" y="620688"/>
            <a:ext cx="7440832" cy="170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3DE5291-A241-0A34-2BD5-BCD1ACEBF97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136" y="1493896"/>
            <a:ext cx="6528720" cy="182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3CE821F-C2EA-365D-ABD1-D85D2C566EB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960" y="3356992"/>
            <a:ext cx="7922080" cy="33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F9D49F-FFFA-F7EA-F20C-1FADAC07C4C1}"/>
              </a:ext>
            </a:extLst>
          </p:cNvPr>
          <p:cNvSpPr/>
          <p:nvPr/>
        </p:nvSpPr>
        <p:spPr bwMode="white">
          <a:xfrm>
            <a:off x="4581140" y="3501008"/>
            <a:ext cx="4347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F97EA1-5FAF-3F59-6645-43E0359542E9}"/>
              </a:ext>
            </a:extLst>
          </p:cNvPr>
          <p:cNvSpPr/>
          <p:nvPr/>
        </p:nvSpPr>
        <p:spPr bwMode="white">
          <a:xfrm>
            <a:off x="7752184" y="3529833"/>
            <a:ext cx="417904" cy="3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47DFED-8DBF-7D86-4D5B-5A89F233B001}"/>
              </a:ext>
            </a:extLst>
          </p:cNvPr>
          <p:cNvSpPr/>
          <p:nvPr/>
        </p:nvSpPr>
        <p:spPr bwMode="white">
          <a:xfrm>
            <a:off x="4573376" y="4852498"/>
            <a:ext cx="417904" cy="3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32BF51-34AC-BCD8-AB0D-7897A16C69D3}"/>
              </a:ext>
            </a:extLst>
          </p:cNvPr>
          <p:cNvSpPr/>
          <p:nvPr/>
        </p:nvSpPr>
        <p:spPr bwMode="white">
          <a:xfrm>
            <a:off x="7787506" y="4852497"/>
            <a:ext cx="417904" cy="3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209AEC-EAEC-9736-454A-926B25817AE4}"/>
              </a:ext>
            </a:extLst>
          </p:cNvPr>
          <p:cNvSpPr/>
          <p:nvPr/>
        </p:nvSpPr>
        <p:spPr bwMode="white">
          <a:xfrm>
            <a:off x="4295800" y="5445224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149002A-E355-E6AC-C30F-9181474D0EEF}"/>
              </a:ext>
            </a:extLst>
          </p:cNvPr>
          <p:cNvSpPr/>
          <p:nvPr/>
        </p:nvSpPr>
        <p:spPr bwMode="white">
          <a:xfrm>
            <a:off x="4494296" y="6134045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F7A3F-FAC4-C0C7-E4BB-F94E6431C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369152" cy="547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709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27B92-DC24-F746-7A3B-2A69868B98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1118281"/>
            <a:ext cx="9025008" cy="462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E2CBD-A629-1C79-5886-F30C87658170}"/>
              </a:ext>
            </a:extLst>
          </p:cNvPr>
          <p:cNvSpPr/>
          <p:nvPr/>
        </p:nvSpPr>
        <p:spPr bwMode="white">
          <a:xfrm>
            <a:off x="2207568" y="5229200"/>
            <a:ext cx="1371428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84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D16F0-8820-5FEE-B8A4-B1D32B6F60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48" y="729352"/>
            <a:ext cx="74758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BD63BF-3971-CC7D-0835-016C45ACD17A}"/>
              </a:ext>
            </a:extLst>
          </p:cNvPr>
          <p:cNvSpPr/>
          <p:nvPr/>
        </p:nvSpPr>
        <p:spPr bwMode="white">
          <a:xfrm>
            <a:off x="1919536" y="3212976"/>
            <a:ext cx="5976664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41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345FC-1D34-195D-7C30-8BEC00C90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146726" cy="544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F241CBE-CA6A-F80D-C43C-468DBE7A3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700808"/>
            <a:ext cx="77533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1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4A0FD-7655-1814-28E2-430E898DD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7ACDE97-D0D9-42C8-4EF8-A73457794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636912"/>
            <a:ext cx="2985046" cy="287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0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E7BFB-EDFE-C9B5-62FB-8F1165080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88404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5280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C11D2-CE91-3CAB-3521-B816003131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0800000" cy="435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EF6E35-5EB4-7701-24E9-8FC79910EC69}"/>
              </a:ext>
            </a:extLst>
          </p:cNvPr>
          <p:cNvSpPr/>
          <p:nvPr/>
        </p:nvSpPr>
        <p:spPr bwMode="white">
          <a:xfrm>
            <a:off x="2169725" y="2812856"/>
            <a:ext cx="2238095" cy="4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D2A530-DC90-6DD6-29D1-1CA5902560F1}"/>
              </a:ext>
            </a:extLst>
          </p:cNvPr>
          <p:cNvSpPr/>
          <p:nvPr/>
        </p:nvSpPr>
        <p:spPr bwMode="white">
          <a:xfrm>
            <a:off x="7693535" y="3719377"/>
            <a:ext cx="1609523" cy="43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6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2024-08-06T11:57:59Z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