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7197" autoAdjust="0"/>
  </p:normalViewPr>
  <p:slideViewPr>
    <p:cSldViewPr showGuides="1">
      <p:cViewPr varScale="1">
        <p:scale>
          <a:sx n="152" d="100"/>
          <a:sy n="152" d="100"/>
        </p:scale>
        <p:origin x="168" y="2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C40C9-1957-4C0D-969D-D24C548834DF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F5B7A-B8BF-444D-B051-D39EE49A4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0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F5B7A-B8BF-444D-B051-D39EE49A4BF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9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E4BF32-2F1E-EB60-228D-368650BAB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48000"/>
            <a:ext cx="5048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B4E3C-75B1-E018-7751-3174260A5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816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3295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6809F-2AF2-8D98-AAF2-DDE2DF2F6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424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30FEB-7CF6-A028-4786-C5C6CEC6CF7C}"/>
              </a:ext>
            </a:extLst>
          </p:cNvPr>
          <p:cNvSpPr/>
          <p:nvPr/>
        </p:nvSpPr>
        <p:spPr bwMode="white">
          <a:xfrm>
            <a:off x="1161360" y="1257283"/>
            <a:ext cx="5028571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20724-5646-01A7-7380-10C5E427A676}"/>
              </a:ext>
            </a:extLst>
          </p:cNvPr>
          <p:cNvSpPr/>
          <p:nvPr/>
        </p:nvSpPr>
        <p:spPr bwMode="white">
          <a:xfrm>
            <a:off x="1704217" y="2077412"/>
            <a:ext cx="4257142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4C672C-4766-BDD0-9AB2-4EC51D4237C3}"/>
              </a:ext>
            </a:extLst>
          </p:cNvPr>
          <p:cNvSpPr/>
          <p:nvPr/>
        </p:nvSpPr>
        <p:spPr bwMode="white">
          <a:xfrm>
            <a:off x="1161360" y="2888005"/>
            <a:ext cx="2104761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87080-F83B-2D78-AA7A-95B6069DD56F}"/>
              </a:ext>
            </a:extLst>
          </p:cNvPr>
          <p:cNvSpPr/>
          <p:nvPr/>
        </p:nvSpPr>
        <p:spPr bwMode="white">
          <a:xfrm>
            <a:off x="1161360" y="3727206"/>
            <a:ext cx="2314285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65A2A3-F7E3-F260-4AF8-6A85701FF313}"/>
              </a:ext>
            </a:extLst>
          </p:cNvPr>
          <p:cNvSpPr/>
          <p:nvPr/>
        </p:nvSpPr>
        <p:spPr bwMode="white">
          <a:xfrm>
            <a:off x="1161360" y="4528263"/>
            <a:ext cx="7358312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95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8FC1E-017E-A031-3907-E1CDE8141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60624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23E0CD-E556-ADF1-72EE-542649D0E392}"/>
              </a:ext>
            </a:extLst>
          </p:cNvPr>
          <p:cNvSpPr/>
          <p:nvPr/>
        </p:nvSpPr>
        <p:spPr bwMode="white">
          <a:xfrm>
            <a:off x="5926564" y="2770629"/>
            <a:ext cx="187111" cy="20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3E2BF-6E90-5A8A-0566-733E9F36A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3775A-2A69-5855-CEE7-05256B05AF9D}"/>
              </a:ext>
            </a:extLst>
          </p:cNvPr>
          <p:cNvSpPr/>
          <p:nvPr/>
        </p:nvSpPr>
        <p:spPr bwMode="white">
          <a:xfrm>
            <a:off x="5583432" y="2960521"/>
            <a:ext cx="35238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4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B6B73-B83C-AA29-23D9-D1B72329C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978E8-8290-BEEE-530B-EF89E90A9572}"/>
              </a:ext>
            </a:extLst>
          </p:cNvPr>
          <p:cNvSpPr/>
          <p:nvPr/>
        </p:nvSpPr>
        <p:spPr bwMode="white">
          <a:xfrm>
            <a:off x="6729523" y="2400898"/>
            <a:ext cx="1342857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BC22BF-CA28-0988-94C6-07FFAF9892AF}"/>
              </a:ext>
            </a:extLst>
          </p:cNvPr>
          <p:cNvSpPr/>
          <p:nvPr/>
        </p:nvSpPr>
        <p:spPr bwMode="white">
          <a:xfrm>
            <a:off x="8853333" y="2400898"/>
            <a:ext cx="1323809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452883-89DE-0475-B9E9-75E79A0CDE91}"/>
              </a:ext>
            </a:extLst>
          </p:cNvPr>
          <p:cNvSpPr/>
          <p:nvPr/>
        </p:nvSpPr>
        <p:spPr bwMode="white">
          <a:xfrm>
            <a:off x="3709481" y="3406130"/>
            <a:ext cx="771428" cy="100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D3B9DC-1334-6792-CFC9-7CB72C7047E8}"/>
              </a:ext>
            </a:extLst>
          </p:cNvPr>
          <p:cNvSpPr/>
          <p:nvPr/>
        </p:nvSpPr>
        <p:spPr bwMode="white">
          <a:xfrm>
            <a:off x="5305525" y="3380004"/>
            <a:ext cx="790475" cy="107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79B072-0682-3E2F-5363-7C9E38E59D8A}"/>
              </a:ext>
            </a:extLst>
          </p:cNvPr>
          <p:cNvSpPr/>
          <p:nvPr/>
        </p:nvSpPr>
        <p:spPr bwMode="white">
          <a:xfrm>
            <a:off x="3434285" y="4955669"/>
            <a:ext cx="1066666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B799AE-14AD-01F4-3E94-7D6BC4934E25}"/>
              </a:ext>
            </a:extLst>
          </p:cNvPr>
          <p:cNvSpPr/>
          <p:nvPr/>
        </p:nvSpPr>
        <p:spPr bwMode="white">
          <a:xfrm>
            <a:off x="4891428" y="4955669"/>
            <a:ext cx="1314285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013874-212F-3519-F6FA-0912364A3071}"/>
              </a:ext>
            </a:extLst>
          </p:cNvPr>
          <p:cNvSpPr/>
          <p:nvPr/>
        </p:nvSpPr>
        <p:spPr bwMode="white">
          <a:xfrm>
            <a:off x="6729523" y="4955669"/>
            <a:ext cx="1314285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273850-0FE2-F6E7-1AC5-14BE31B8DF62}"/>
              </a:ext>
            </a:extLst>
          </p:cNvPr>
          <p:cNvSpPr/>
          <p:nvPr/>
        </p:nvSpPr>
        <p:spPr bwMode="white">
          <a:xfrm>
            <a:off x="8596190" y="4955669"/>
            <a:ext cx="1819047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3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264CF-EACD-A3B4-566A-7CCD6AE4F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2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F20AB3-B47D-AB6B-B8E8-5DEE9D54A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132856"/>
            <a:ext cx="3767612" cy="20108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E593888-CC59-00CF-1794-BF23CB2E6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1963698"/>
            <a:ext cx="2416622" cy="234918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9A0B37F-65C0-E399-E932-F09D92C76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4622" y="2099406"/>
            <a:ext cx="2411938" cy="228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0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041DC-6899-6F36-8468-D506D6DA8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81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700F6-8F3B-CDBE-E7F7-B219991CF27A}"/>
              </a:ext>
            </a:extLst>
          </p:cNvPr>
          <p:cNvSpPr/>
          <p:nvPr/>
        </p:nvSpPr>
        <p:spPr bwMode="white">
          <a:xfrm>
            <a:off x="2198313" y="3748310"/>
            <a:ext cx="3066131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57D74-6537-19C6-F851-EF060B97EA95}"/>
              </a:ext>
            </a:extLst>
          </p:cNvPr>
          <p:cNvSpPr/>
          <p:nvPr/>
        </p:nvSpPr>
        <p:spPr bwMode="white">
          <a:xfrm>
            <a:off x="1760294" y="4597025"/>
            <a:ext cx="2190094" cy="3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7456AE-A978-F027-F19E-FC25F4E39E22}"/>
              </a:ext>
            </a:extLst>
          </p:cNvPr>
          <p:cNvSpPr/>
          <p:nvPr/>
        </p:nvSpPr>
        <p:spPr bwMode="white">
          <a:xfrm>
            <a:off x="1760294" y="5345355"/>
            <a:ext cx="1496564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94E0D6-EDF4-1A9C-5911-8428D3A4D564}"/>
              </a:ext>
            </a:extLst>
          </p:cNvPr>
          <p:cNvSpPr/>
          <p:nvPr/>
        </p:nvSpPr>
        <p:spPr bwMode="white">
          <a:xfrm>
            <a:off x="1760294" y="6157566"/>
            <a:ext cx="8687373" cy="4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8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A3168-238E-B049-95D1-B09804EB64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2881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51E3C8-6EED-C29B-677A-07C35DAFAF9D}"/>
              </a:ext>
            </a:extLst>
          </p:cNvPr>
          <p:cNvSpPr/>
          <p:nvPr/>
        </p:nvSpPr>
        <p:spPr bwMode="white">
          <a:xfrm>
            <a:off x="2786283" y="4299833"/>
            <a:ext cx="3632439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B01E4-17B1-BA73-9333-4197D1B86817}"/>
              </a:ext>
            </a:extLst>
          </p:cNvPr>
          <p:cNvSpPr/>
          <p:nvPr/>
        </p:nvSpPr>
        <p:spPr bwMode="white">
          <a:xfrm>
            <a:off x="2457390" y="4965653"/>
            <a:ext cx="2945418" cy="26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0901A8-EC77-3C11-2F2A-79B502C3B7CF}"/>
              </a:ext>
            </a:extLst>
          </p:cNvPr>
          <p:cNvSpPr/>
          <p:nvPr/>
        </p:nvSpPr>
        <p:spPr bwMode="white">
          <a:xfrm>
            <a:off x="2457390" y="5587573"/>
            <a:ext cx="1527524" cy="26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E7DD10-EB71-7787-BD48-D7E02EC06184}"/>
              </a:ext>
            </a:extLst>
          </p:cNvPr>
          <p:cNvSpPr/>
          <p:nvPr/>
        </p:nvSpPr>
        <p:spPr bwMode="white">
          <a:xfrm>
            <a:off x="2435464" y="6180227"/>
            <a:ext cx="4956680" cy="32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16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300B4-C619-D712-0D96-3939E0DC0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800000" cy="451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2240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561E2-58FE-8132-A1F1-7B0596B09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7373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5FE97-CD00-9534-65A5-50116526A27A}"/>
              </a:ext>
            </a:extLst>
          </p:cNvPr>
          <p:cNvSpPr/>
          <p:nvPr/>
        </p:nvSpPr>
        <p:spPr bwMode="white">
          <a:xfrm>
            <a:off x="1593629" y="1064227"/>
            <a:ext cx="2054679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2782C-64E2-4765-AA8C-F5D0C5EE2923}"/>
              </a:ext>
            </a:extLst>
          </p:cNvPr>
          <p:cNvSpPr/>
          <p:nvPr/>
        </p:nvSpPr>
        <p:spPr bwMode="white">
          <a:xfrm>
            <a:off x="5059125" y="1054747"/>
            <a:ext cx="1978930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E825AB-7FA1-3240-830D-EA2FAC281D19}"/>
              </a:ext>
            </a:extLst>
          </p:cNvPr>
          <p:cNvSpPr/>
          <p:nvPr/>
        </p:nvSpPr>
        <p:spPr bwMode="white">
          <a:xfrm>
            <a:off x="2095463" y="1860531"/>
            <a:ext cx="2035742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24A72A-14F3-D77E-C1C7-5823230965D2}"/>
              </a:ext>
            </a:extLst>
          </p:cNvPr>
          <p:cNvSpPr/>
          <p:nvPr/>
        </p:nvSpPr>
        <p:spPr bwMode="white">
          <a:xfrm>
            <a:off x="5466274" y="1907930"/>
            <a:ext cx="2291394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137CBE-977E-D20B-E5D4-A961CD477240}"/>
              </a:ext>
            </a:extLst>
          </p:cNvPr>
          <p:cNvSpPr/>
          <p:nvPr/>
        </p:nvSpPr>
        <p:spPr bwMode="white">
          <a:xfrm>
            <a:off x="1593629" y="2723193"/>
            <a:ext cx="2329267" cy="3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E30BA2-0808-2DF2-F320-C6042D0783F3}"/>
              </a:ext>
            </a:extLst>
          </p:cNvPr>
          <p:cNvSpPr/>
          <p:nvPr/>
        </p:nvSpPr>
        <p:spPr bwMode="white">
          <a:xfrm>
            <a:off x="5068594" y="2742153"/>
            <a:ext cx="2244050" cy="30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05C8F3-1D0D-6AE1-467A-8D6F3E5FFB95}"/>
              </a:ext>
            </a:extLst>
          </p:cNvPr>
          <p:cNvSpPr/>
          <p:nvPr/>
        </p:nvSpPr>
        <p:spPr bwMode="white">
          <a:xfrm>
            <a:off x="1593629" y="3538456"/>
            <a:ext cx="2073616" cy="3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9FDE7E-A8A3-3C22-BDE6-7E758B757A7B}"/>
              </a:ext>
            </a:extLst>
          </p:cNvPr>
          <p:cNvSpPr/>
          <p:nvPr/>
        </p:nvSpPr>
        <p:spPr bwMode="white">
          <a:xfrm>
            <a:off x="5068594" y="3538456"/>
            <a:ext cx="1969462" cy="35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30124F-BCDA-6E4F-F9E6-CA28B6E333D8}"/>
              </a:ext>
            </a:extLst>
          </p:cNvPr>
          <p:cNvSpPr/>
          <p:nvPr/>
        </p:nvSpPr>
        <p:spPr bwMode="white">
          <a:xfrm>
            <a:off x="1593629" y="4353720"/>
            <a:ext cx="1884245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3664F3-A29F-1C94-8DD3-7E0D7EFC61DB}"/>
              </a:ext>
            </a:extLst>
          </p:cNvPr>
          <p:cNvSpPr/>
          <p:nvPr/>
        </p:nvSpPr>
        <p:spPr bwMode="white">
          <a:xfrm>
            <a:off x="1593629" y="5121584"/>
            <a:ext cx="6353409" cy="42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5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