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21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F3EC338-26A9-87EA-8030-D003CC04AF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400" y="2943225"/>
            <a:ext cx="8839200" cy="971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67BBF1-F0F1-154C-599B-1336BDD4CE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908720"/>
            <a:ext cx="10177136" cy="5417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606758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63D198-7C95-E782-E7D1-64EF4F322A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048" y="859757"/>
            <a:ext cx="10800000" cy="3822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D77F369-7371-214D-556D-AD72D12CD985}"/>
              </a:ext>
            </a:extLst>
          </p:cNvPr>
          <p:cNvSpPr/>
          <p:nvPr/>
        </p:nvSpPr>
        <p:spPr bwMode="white">
          <a:xfrm>
            <a:off x="1599666" y="1012486"/>
            <a:ext cx="3200189" cy="857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95400F1-94C8-0998-8E73-591C05496E3F}"/>
              </a:ext>
            </a:extLst>
          </p:cNvPr>
          <p:cNvSpPr/>
          <p:nvPr/>
        </p:nvSpPr>
        <p:spPr bwMode="white">
          <a:xfrm>
            <a:off x="1113952" y="2394286"/>
            <a:ext cx="1904761" cy="31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60B8476-DFFF-8B61-9846-B132E47F4789}"/>
              </a:ext>
            </a:extLst>
          </p:cNvPr>
          <p:cNvSpPr/>
          <p:nvPr/>
        </p:nvSpPr>
        <p:spPr bwMode="white">
          <a:xfrm>
            <a:off x="1113952" y="3213972"/>
            <a:ext cx="1857142" cy="409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47E5E62-F3D2-3CDF-1ADB-A2CA51BD24E0}"/>
              </a:ext>
            </a:extLst>
          </p:cNvPr>
          <p:cNvSpPr/>
          <p:nvPr/>
        </p:nvSpPr>
        <p:spPr bwMode="white">
          <a:xfrm>
            <a:off x="1113952" y="4005064"/>
            <a:ext cx="4982048" cy="607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9409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74CC17-741A-5A9D-54ED-39E72B8568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64704"/>
            <a:ext cx="893269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6C47B3-E3FD-FACC-37BB-4C6CAB40FB3D}"/>
              </a:ext>
            </a:extLst>
          </p:cNvPr>
          <p:cNvSpPr/>
          <p:nvPr/>
        </p:nvSpPr>
        <p:spPr bwMode="white">
          <a:xfrm>
            <a:off x="7630552" y="3895881"/>
            <a:ext cx="448997" cy="299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BA82166-F430-27FA-7251-F366BADC1DC7}"/>
              </a:ext>
            </a:extLst>
          </p:cNvPr>
          <p:cNvSpPr/>
          <p:nvPr/>
        </p:nvSpPr>
        <p:spPr bwMode="white">
          <a:xfrm>
            <a:off x="5787299" y="6088494"/>
            <a:ext cx="464751" cy="291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8739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CD936A-E7C3-3E84-6DED-3753368EE3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36712"/>
            <a:ext cx="10800000" cy="28441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CF3663-8D43-75A9-5991-8CD564D76EA1}"/>
              </a:ext>
            </a:extLst>
          </p:cNvPr>
          <p:cNvSpPr/>
          <p:nvPr/>
        </p:nvSpPr>
        <p:spPr bwMode="white">
          <a:xfrm>
            <a:off x="2326984" y="2501609"/>
            <a:ext cx="864791" cy="983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7451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411FEF-D5F5-C006-18AA-0B8A679B8C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692696"/>
            <a:ext cx="964129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B96BAA-1065-561F-4A03-42CE83F25DED}"/>
              </a:ext>
            </a:extLst>
          </p:cNvPr>
          <p:cNvSpPr/>
          <p:nvPr/>
        </p:nvSpPr>
        <p:spPr bwMode="white">
          <a:xfrm>
            <a:off x="2033172" y="3201478"/>
            <a:ext cx="2882185" cy="731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CB728F5-FEB6-B6F1-36B3-FCB9FF28D596}"/>
              </a:ext>
            </a:extLst>
          </p:cNvPr>
          <p:cNvSpPr/>
          <p:nvPr/>
        </p:nvSpPr>
        <p:spPr bwMode="white">
          <a:xfrm>
            <a:off x="6649770" y="3201478"/>
            <a:ext cx="2508096" cy="731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1416271-F49F-84D7-6D5D-7A8C5D047608}"/>
              </a:ext>
            </a:extLst>
          </p:cNvPr>
          <p:cNvSpPr/>
          <p:nvPr/>
        </p:nvSpPr>
        <p:spPr bwMode="white">
          <a:xfrm>
            <a:off x="2033172" y="4375079"/>
            <a:ext cx="1877988" cy="739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88A9DD7-0C98-7E9B-07D2-A092138F4DF8}"/>
              </a:ext>
            </a:extLst>
          </p:cNvPr>
          <p:cNvSpPr/>
          <p:nvPr/>
        </p:nvSpPr>
        <p:spPr bwMode="white">
          <a:xfrm>
            <a:off x="6649770" y="4375078"/>
            <a:ext cx="1657894" cy="739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017C0F86-032A-2AEF-1F95-41C33AF8DDB6}"/>
              </a:ext>
            </a:extLst>
          </p:cNvPr>
          <p:cNvSpPr/>
          <p:nvPr/>
        </p:nvSpPr>
        <p:spPr bwMode="white">
          <a:xfrm>
            <a:off x="6575456" y="5557183"/>
            <a:ext cx="899010" cy="739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07EC9338-0F4A-03A6-E9EF-28D623E522C2}"/>
              </a:ext>
            </a:extLst>
          </p:cNvPr>
          <p:cNvSpPr/>
          <p:nvPr/>
        </p:nvSpPr>
        <p:spPr bwMode="white">
          <a:xfrm>
            <a:off x="2033172" y="5453937"/>
            <a:ext cx="1157908" cy="987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8019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3" grpId="0" animBg="1"/>
      <p:bldP spid="15" grpId="0" animBg="1"/>
      <p:bldP spid="20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61F5E6-F908-F703-8E3A-0C420B5FE8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836712"/>
            <a:ext cx="10800000" cy="5506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7D0F52B-C7B5-007A-65DF-90E79BA02DE7}"/>
              </a:ext>
            </a:extLst>
          </p:cNvPr>
          <p:cNvSpPr/>
          <p:nvPr/>
        </p:nvSpPr>
        <p:spPr bwMode="white">
          <a:xfrm>
            <a:off x="6370884" y="2484898"/>
            <a:ext cx="3180952" cy="828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3166236-0024-5660-4B06-59EE4A7B761E}"/>
              </a:ext>
            </a:extLst>
          </p:cNvPr>
          <p:cNvSpPr/>
          <p:nvPr/>
        </p:nvSpPr>
        <p:spPr bwMode="white">
          <a:xfrm>
            <a:off x="1161360" y="2484899"/>
            <a:ext cx="3037832" cy="828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F778EEF-A82E-6FC7-7CF6-D7DB63590198}"/>
              </a:ext>
            </a:extLst>
          </p:cNvPr>
          <p:cNvSpPr/>
          <p:nvPr/>
        </p:nvSpPr>
        <p:spPr bwMode="white">
          <a:xfrm>
            <a:off x="1166210" y="3809163"/>
            <a:ext cx="2029720" cy="828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BE0C2E6-5FB6-2998-5DDF-187B48F0F3A9}"/>
              </a:ext>
            </a:extLst>
          </p:cNvPr>
          <p:cNvSpPr/>
          <p:nvPr/>
        </p:nvSpPr>
        <p:spPr bwMode="white">
          <a:xfrm>
            <a:off x="6370884" y="3799636"/>
            <a:ext cx="2029720" cy="838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6430522-260B-2DAE-ED48-236ECFD885CC}"/>
              </a:ext>
            </a:extLst>
          </p:cNvPr>
          <p:cNvSpPr/>
          <p:nvPr/>
        </p:nvSpPr>
        <p:spPr bwMode="white">
          <a:xfrm>
            <a:off x="1161360" y="5093897"/>
            <a:ext cx="1165624" cy="944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705BB313-D85E-2679-95C6-84F83E01DD14}"/>
              </a:ext>
            </a:extLst>
          </p:cNvPr>
          <p:cNvSpPr/>
          <p:nvPr/>
        </p:nvSpPr>
        <p:spPr bwMode="white">
          <a:xfrm>
            <a:off x="6370884" y="5093898"/>
            <a:ext cx="1068667" cy="858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942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4" grpId="0" animBg="1"/>
      <p:bldP spid="15" grpId="0" animBg="1"/>
      <p:bldP spid="19" grpId="0" animBg="1"/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87121C-9E57-433F-BCEB-384DFCBA06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764704"/>
            <a:ext cx="807810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283409B-AAEA-1563-B240-958821F53829}"/>
              </a:ext>
            </a:extLst>
          </p:cNvPr>
          <p:cNvSpPr/>
          <p:nvPr/>
        </p:nvSpPr>
        <p:spPr bwMode="white">
          <a:xfrm>
            <a:off x="2843278" y="3581729"/>
            <a:ext cx="1859969" cy="73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C21457E-E8A4-2EA0-04D9-0DA3DDD8979E}"/>
              </a:ext>
            </a:extLst>
          </p:cNvPr>
          <p:cNvSpPr/>
          <p:nvPr/>
        </p:nvSpPr>
        <p:spPr bwMode="white">
          <a:xfrm>
            <a:off x="2522718" y="4622041"/>
            <a:ext cx="2252538" cy="727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7C10150-403E-7DDA-BE93-526C1467072D}"/>
              </a:ext>
            </a:extLst>
          </p:cNvPr>
          <p:cNvSpPr/>
          <p:nvPr/>
        </p:nvSpPr>
        <p:spPr bwMode="white">
          <a:xfrm>
            <a:off x="2522719" y="5655892"/>
            <a:ext cx="1104149" cy="263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7B95280-CBFD-F16F-D36F-20293F6B93D8}"/>
              </a:ext>
            </a:extLst>
          </p:cNvPr>
          <p:cNvSpPr/>
          <p:nvPr/>
        </p:nvSpPr>
        <p:spPr bwMode="white">
          <a:xfrm>
            <a:off x="2501349" y="6226293"/>
            <a:ext cx="4434147" cy="32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32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3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990C09-CB4F-8204-712A-ED8E666F94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764704"/>
            <a:ext cx="834260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5C17195-3C81-0D57-AC1C-66CAAA6346DF}"/>
              </a:ext>
            </a:extLst>
          </p:cNvPr>
          <p:cNvSpPr/>
          <p:nvPr/>
        </p:nvSpPr>
        <p:spPr bwMode="white">
          <a:xfrm>
            <a:off x="2873242" y="3540409"/>
            <a:ext cx="1974022" cy="640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AF29240-41B9-86E0-C073-047C9E13AADB}"/>
              </a:ext>
            </a:extLst>
          </p:cNvPr>
          <p:cNvSpPr/>
          <p:nvPr/>
        </p:nvSpPr>
        <p:spPr bwMode="white">
          <a:xfrm>
            <a:off x="2549543" y="4578535"/>
            <a:ext cx="2148184" cy="640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09A0339-2317-0C49-565C-76F09AA001CE}"/>
              </a:ext>
            </a:extLst>
          </p:cNvPr>
          <p:cNvSpPr/>
          <p:nvPr/>
        </p:nvSpPr>
        <p:spPr bwMode="white">
          <a:xfrm>
            <a:off x="2549543" y="5587213"/>
            <a:ext cx="1743560" cy="309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1448E3E-0509-5CDD-B955-FA2BF9261138}"/>
              </a:ext>
            </a:extLst>
          </p:cNvPr>
          <p:cNvSpPr/>
          <p:nvPr/>
        </p:nvSpPr>
        <p:spPr bwMode="white">
          <a:xfrm>
            <a:off x="2534829" y="6213035"/>
            <a:ext cx="4075664" cy="331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0101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DF42E4-5790-2522-52EB-70208A0B71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80728"/>
            <a:ext cx="10033120" cy="5399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444773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06C92E-3BBC-20EC-5E89-78068A7BAE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10800000" cy="5312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34A9935-F1CF-0406-EA62-D95672FA3069}"/>
              </a:ext>
            </a:extLst>
          </p:cNvPr>
          <p:cNvSpPr/>
          <p:nvPr/>
        </p:nvSpPr>
        <p:spPr bwMode="white">
          <a:xfrm>
            <a:off x="1738130" y="1037014"/>
            <a:ext cx="3542857" cy="839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EF62D51-5361-3177-0451-F8E00384EDB1}"/>
              </a:ext>
            </a:extLst>
          </p:cNvPr>
          <p:cNvSpPr/>
          <p:nvPr/>
        </p:nvSpPr>
        <p:spPr bwMode="white">
          <a:xfrm>
            <a:off x="1233368" y="2391437"/>
            <a:ext cx="1971428" cy="829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142D74F-F041-8F66-4970-3B03169070C8}"/>
              </a:ext>
            </a:extLst>
          </p:cNvPr>
          <p:cNvSpPr/>
          <p:nvPr/>
        </p:nvSpPr>
        <p:spPr bwMode="white">
          <a:xfrm>
            <a:off x="1233368" y="3669556"/>
            <a:ext cx="1866666" cy="438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E039F27-91F9-1D71-7796-6783404B9F95}"/>
              </a:ext>
            </a:extLst>
          </p:cNvPr>
          <p:cNvSpPr/>
          <p:nvPr/>
        </p:nvSpPr>
        <p:spPr bwMode="white">
          <a:xfrm>
            <a:off x="1233368" y="4499379"/>
            <a:ext cx="4409523" cy="438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2974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2024-08-06T12:39:48Z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