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53330-0DD9-D967-98E9-59212E1D14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924944"/>
            <a:ext cx="10800000" cy="70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2BE4B-74EC-BF6D-49A0-30242A94D8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90C39-74C8-E905-8233-D536D4F12C29}"/>
              </a:ext>
            </a:extLst>
          </p:cNvPr>
          <p:cNvSpPr/>
          <p:nvPr/>
        </p:nvSpPr>
        <p:spPr bwMode="white">
          <a:xfrm>
            <a:off x="2786666" y="4211159"/>
            <a:ext cx="323809" cy="26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D11E4D-6914-012E-B690-4AFBD3DCA9A3}"/>
              </a:ext>
            </a:extLst>
          </p:cNvPr>
          <p:cNvSpPr/>
          <p:nvPr/>
        </p:nvSpPr>
        <p:spPr bwMode="white">
          <a:xfrm>
            <a:off x="6034285" y="4211159"/>
            <a:ext cx="323809" cy="26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E99B15-6565-EE39-AB0E-83ED453E1F0A}"/>
              </a:ext>
            </a:extLst>
          </p:cNvPr>
          <p:cNvSpPr/>
          <p:nvPr/>
        </p:nvSpPr>
        <p:spPr bwMode="white">
          <a:xfrm>
            <a:off x="9291428" y="4211159"/>
            <a:ext cx="323809" cy="26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84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644D2B-58F3-8EEC-8534-E910456184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F65D7A-86A4-A79E-3E44-9E05C750DBED}"/>
              </a:ext>
            </a:extLst>
          </p:cNvPr>
          <p:cNvSpPr/>
          <p:nvPr/>
        </p:nvSpPr>
        <p:spPr bwMode="white">
          <a:xfrm>
            <a:off x="2767619" y="1333348"/>
            <a:ext cx="600000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FAEFC8-2C2A-1490-D291-6677F08E4723}"/>
              </a:ext>
            </a:extLst>
          </p:cNvPr>
          <p:cNvSpPr/>
          <p:nvPr/>
        </p:nvSpPr>
        <p:spPr bwMode="white">
          <a:xfrm>
            <a:off x="2786666" y="2315441"/>
            <a:ext cx="1000000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C5C45E-BFA2-ED06-F327-4B58891A8677}"/>
              </a:ext>
            </a:extLst>
          </p:cNvPr>
          <p:cNvSpPr/>
          <p:nvPr/>
        </p:nvSpPr>
        <p:spPr bwMode="white">
          <a:xfrm>
            <a:off x="5519936" y="2060848"/>
            <a:ext cx="576064" cy="60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2297CC-A89B-9644-5CE5-7B05040368EA}"/>
              </a:ext>
            </a:extLst>
          </p:cNvPr>
          <p:cNvSpPr/>
          <p:nvPr/>
        </p:nvSpPr>
        <p:spPr bwMode="white">
          <a:xfrm>
            <a:off x="4339047" y="3707535"/>
            <a:ext cx="476190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051663-0431-E34D-7494-607AA8776ED8}"/>
              </a:ext>
            </a:extLst>
          </p:cNvPr>
          <p:cNvSpPr/>
          <p:nvPr/>
        </p:nvSpPr>
        <p:spPr bwMode="white">
          <a:xfrm>
            <a:off x="6843809" y="3707535"/>
            <a:ext cx="447619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72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3B35B-9885-6F49-A53A-1DD0A744BC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F09CD2-E8C6-4CB8-5071-80CEB8A88C3B}"/>
              </a:ext>
            </a:extLst>
          </p:cNvPr>
          <p:cNvSpPr/>
          <p:nvPr/>
        </p:nvSpPr>
        <p:spPr bwMode="white">
          <a:xfrm>
            <a:off x="1005714" y="2126716"/>
            <a:ext cx="4761904" cy="2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EDB6E4-0B85-19FC-C6C3-51EEFF87018C}"/>
              </a:ext>
            </a:extLst>
          </p:cNvPr>
          <p:cNvSpPr/>
          <p:nvPr/>
        </p:nvSpPr>
        <p:spPr bwMode="white">
          <a:xfrm>
            <a:off x="977142" y="2492896"/>
            <a:ext cx="2526570" cy="61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1C360F-4CB4-1A20-D0A4-3B1B9EB6CCFC}"/>
              </a:ext>
            </a:extLst>
          </p:cNvPr>
          <p:cNvSpPr/>
          <p:nvPr/>
        </p:nvSpPr>
        <p:spPr bwMode="white">
          <a:xfrm>
            <a:off x="996190" y="3148501"/>
            <a:ext cx="2419047" cy="2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B2FF9-5D09-16A2-0EAB-D03F158F19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E0D19-9BC3-71FB-B7A2-4766BF8BA699}"/>
              </a:ext>
            </a:extLst>
          </p:cNvPr>
          <p:cNvSpPr/>
          <p:nvPr/>
        </p:nvSpPr>
        <p:spPr bwMode="white">
          <a:xfrm>
            <a:off x="1015238" y="2829526"/>
            <a:ext cx="3476190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3E5C0-143B-F9D2-DEE0-A21680BF8D15}"/>
              </a:ext>
            </a:extLst>
          </p:cNvPr>
          <p:cNvSpPr/>
          <p:nvPr/>
        </p:nvSpPr>
        <p:spPr bwMode="white">
          <a:xfrm>
            <a:off x="5167619" y="2829526"/>
            <a:ext cx="1952381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7C57BD-CEE7-FB58-3DB6-B45E060F5861}"/>
              </a:ext>
            </a:extLst>
          </p:cNvPr>
          <p:cNvSpPr/>
          <p:nvPr/>
        </p:nvSpPr>
        <p:spPr bwMode="white">
          <a:xfrm>
            <a:off x="7796190" y="2848588"/>
            <a:ext cx="1838095" cy="1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1B6025-5D5B-AA8C-49F5-8425F33F52FB}"/>
              </a:ext>
            </a:extLst>
          </p:cNvPr>
          <p:cNvSpPr/>
          <p:nvPr/>
        </p:nvSpPr>
        <p:spPr bwMode="white">
          <a:xfrm>
            <a:off x="1034285" y="3191707"/>
            <a:ext cx="3333333" cy="22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D46DC7-E886-8CA8-11E3-523BD0E2B275}"/>
              </a:ext>
            </a:extLst>
          </p:cNvPr>
          <p:cNvSpPr/>
          <p:nvPr/>
        </p:nvSpPr>
        <p:spPr bwMode="white">
          <a:xfrm>
            <a:off x="1015238" y="3582482"/>
            <a:ext cx="2752380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593507-EDBC-EB49-4956-727C61248797}"/>
              </a:ext>
            </a:extLst>
          </p:cNvPr>
          <p:cNvSpPr/>
          <p:nvPr/>
        </p:nvSpPr>
        <p:spPr bwMode="white">
          <a:xfrm>
            <a:off x="4462857" y="3582482"/>
            <a:ext cx="3257142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AB0DDE-12E6-C814-D446-9530B8CECCE6}"/>
              </a:ext>
            </a:extLst>
          </p:cNvPr>
          <p:cNvSpPr/>
          <p:nvPr/>
        </p:nvSpPr>
        <p:spPr bwMode="white">
          <a:xfrm>
            <a:off x="8415238" y="3592013"/>
            <a:ext cx="2419047" cy="1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0127BE-55FD-A3B6-404B-D0FDB7B4C98A}"/>
              </a:ext>
            </a:extLst>
          </p:cNvPr>
          <p:cNvSpPr/>
          <p:nvPr/>
        </p:nvSpPr>
        <p:spPr bwMode="white">
          <a:xfrm>
            <a:off x="977142" y="3963725"/>
            <a:ext cx="2504761" cy="1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1DF1E6-B60C-5883-4452-48FE412D7B25}"/>
              </a:ext>
            </a:extLst>
          </p:cNvPr>
          <p:cNvSpPr/>
          <p:nvPr/>
        </p:nvSpPr>
        <p:spPr bwMode="white">
          <a:xfrm>
            <a:off x="996190" y="4325906"/>
            <a:ext cx="2657142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12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2D119-6271-30B9-6955-08474286F3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800000" cy="250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2654E9-A3BB-95CC-0E8D-B80EECAA3F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32" y="3253645"/>
            <a:ext cx="10800000" cy="65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58F6632-A9CA-1722-028D-A84F5147D7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400" y="3797753"/>
            <a:ext cx="10800000" cy="292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DEE107-7CF6-E464-4061-4C92525B1E3F}"/>
              </a:ext>
            </a:extLst>
          </p:cNvPr>
          <p:cNvSpPr/>
          <p:nvPr/>
        </p:nvSpPr>
        <p:spPr bwMode="white">
          <a:xfrm>
            <a:off x="7398495" y="3931400"/>
            <a:ext cx="142857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C5DEB5-F3ED-25D5-97B7-D803DA7A034F}"/>
              </a:ext>
            </a:extLst>
          </p:cNvPr>
          <p:cNvSpPr/>
          <p:nvPr/>
        </p:nvSpPr>
        <p:spPr bwMode="white">
          <a:xfrm>
            <a:off x="9169923" y="3931400"/>
            <a:ext cx="190476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EED1C3-B968-BFC4-FAB6-4B5B5442814D}"/>
              </a:ext>
            </a:extLst>
          </p:cNvPr>
          <p:cNvSpPr/>
          <p:nvPr/>
        </p:nvSpPr>
        <p:spPr bwMode="white">
          <a:xfrm>
            <a:off x="1588971" y="4761920"/>
            <a:ext cx="1457142" cy="49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228DEE-1EE8-5A83-FADE-1605AA2F123A}"/>
              </a:ext>
            </a:extLst>
          </p:cNvPr>
          <p:cNvSpPr/>
          <p:nvPr/>
        </p:nvSpPr>
        <p:spPr bwMode="white">
          <a:xfrm>
            <a:off x="1379446" y="5411063"/>
            <a:ext cx="1212537" cy="47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E39874-ADAD-24FF-B9E8-31E6C464AB56}"/>
              </a:ext>
            </a:extLst>
          </p:cNvPr>
          <p:cNvSpPr/>
          <p:nvPr/>
        </p:nvSpPr>
        <p:spPr bwMode="white">
          <a:xfrm>
            <a:off x="1379447" y="6041114"/>
            <a:ext cx="1666666" cy="21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82470F-F52C-2E1A-7A73-15F654703540}"/>
              </a:ext>
            </a:extLst>
          </p:cNvPr>
          <p:cNvSpPr/>
          <p:nvPr/>
        </p:nvSpPr>
        <p:spPr bwMode="white">
          <a:xfrm>
            <a:off x="1350876" y="6413416"/>
            <a:ext cx="4209523" cy="22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93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FEBEA-A90B-CBBE-0035-572981F94C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77AD8-775C-FF31-5470-4DBE7CD68364}"/>
              </a:ext>
            </a:extLst>
          </p:cNvPr>
          <p:cNvSpPr/>
          <p:nvPr/>
        </p:nvSpPr>
        <p:spPr bwMode="white">
          <a:xfrm>
            <a:off x="2891428" y="1324024"/>
            <a:ext cx="3476190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8B3E8D-2F16-9F36-2DE7-64FF41B728FB}"/>
              </a:ext>
            </a:extLst>
          </p:cNvPr>
          <p:cNvSpPr/>
          <p:nvPr/>
        </p:nvSpPr>
        <p:spPr bwMode="white">
          <a:xfrm>
            <a:off x="1348571" y="2153912"/>
            <a:ext cx="1695238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D61359-EACE-361E-EEFA-FBFE3E50A2C6}"/>
              </a:ext>
            </a:extLst>
          </p:cNvPr>
          <p:cNvSpPr/>
          <p:nvPr/>
        </p:nvSpPr>
        <p:spPr bwMode="white">
          <a:xfrm>
            <a:off x="1139047" y="2554547"/>
            <a:ext cx="1219047" cy="1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8E7494-B97D-7358-E954-69ED32B730CD}"/>
              </a:ext>
            </a:extLst>
          </p:cNvPr>
          <p:cNvSpPr/>
          <p:nvPr/>
        </p:nvSpPr>
        <p:spPr bwMode="white">
          <a:xfrm>
            <a:off x="1139047" y="2926566"/>
            <a:ext cx="1666666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07DA4B-6458-066C-D80E-A22D531AB702}"/>
              </a:ext>
            </a:extLst>
          </p:cNvPr>
          <p:cNvSpPr/>
          <p:nvPr/>
        </p:nvSpPr>
        <p:spPr bwMode="white">
          <a:xfrm>
            <a:off x="1110476" y="3308124"/>
            <a:ext cx="4209523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55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673E0-569F-2A38-8149-0BE98BBADC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25EF56-753F-F907-1F93-20BC9E29AF0C}"/>
              </a:ext>
            </a:extLst>
          </p:cNvPr>
          <p:cNvSpPr/>
          <p:nvPr/>
        </p:nvSpPr>
        <p:spPr bwMode="white">
          <a:xfrm>
            <a:off x="977142" y="2476645"/>
            <a:ext cx="2238538" cy="4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3F5B8C-8D0D-89CA-49AE-BDC781D89648}"/>
              </a:ext>
            </a:extLst>
          </p:cNvPr>
          <p:cNvSpPr/>
          <p:nvPr/>
        </p:nvSpPr>
        <p:spPr bwMode="white">
          <a:xfrm>
            <a:off x="1215238" y="3105608"/>
            <a:ext cx="1928434" cy="48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41C3B0-41E9-47A6-B8C1-B9A5C215C8A2}"/>
              </a:ext>
            </a:extLst>
          </p:cNvPr>
          <p:cNvSpPr/>
          <p:nvPr/>
        </p:nvSpPr>
        <p:spPr bwMode="white">
          <a:xfrm>
            <a:off x="1024760" y="3753633"/>
            <a:ext cx="1254815" cy="4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82CC81-A59D-A328-EB3C-DE84B529CFE7}"/>
              </a:ext>
            </a:extLst>
          </p:cNvPr>
          <p:cNvSpPr/>
          <p:nvPr/>
        </p:nvSpPr>
        <p:spPr bwMode="white">
          <a:xfrm>
            <a:off x="1024761" y="4420714"/>
            <a:ext cx="1142857" cy="1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6EFA4A-DEE2-824F-C7D6-5D808500B9D9}"/>
              </a:ext>
            </a:extLst>
          </p:cNvPr>
          <p:cNvSpPr/>
          <p:nvPr/>
        </p:nvSpPr>
        <p:spPr bwMode="white">
          <a:xfrm>
            <a:off x="996190" y="4782844"/>
            <a:ext cx="2676190" cy="21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20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6A922-E3F5-5CD9-E870-952B88DB83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98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78A0E-E6D9-1A48-E192-41CEBC7DC1D2}"/>
              </a:ext>
            </a:extLst>
          </p:cNvPr>
          <p:cNvSpPr/>
          <p:nvPr/>
        </p:nvSpPr>
        <p:spPr bwMode="white">
          <a:xfrm>
            <a:off x="10402237" y="4636556"/>
            <a:ext cx="535813" cy="21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0F4D0C-FDE7-86C8-E495-8CF521CA2BD2}"/>
              </a:ext>
            </a:extLst>
          </p:cNvPr>
          <p:cNvSpPr/>
          <p:nvPr/>
        </p:nvSpPr>
        <p:spPr bwMode="white">
          <a:xfrm>
            <a:off x="10421038" y="5746210"/>
            <a:ext cx="507612" cy="21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EFE06A-B9B2-1CD3-333C-CE936D863A2C}"/>
              </a:ext>
            </a:extLst>
          </p:cNvPr>
          <p:cNvSpPr/>
          <p:nvPr/>
        </p:nvSpPr>
        <p:spPr bwMode="white">
          <a:xfrm>
            <a:off x="10421038" y="6254018"/>
            <a:ext cx="517012" cy="21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29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2024-08-06T08:48:45Z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