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8" r:id="rId3"/>
    <p:sldId id="326" r:id="rId4"/>
    <p:sldId id="325" r:id="rId5"/>
  </p:sldIdLst>
  <p:sldSz cx="12192000" cy="6858000"/>
  <p:notesSz cx="6858000" cy="9144000"/>
  <p:custDataLst>
    <p:tags r:id="rId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50" d="100"/>
          <a:sy n="150" d="100"/>
        </p:scale>
        <p:origin x="210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61281DE-63AB-E11F-1831-19CCAFE5E83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2780928"/>
            <a:ext cx="10800000" cy="1102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D155403-C97D-6BEA-7B19-A097FF727B4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2508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B7FC8B57-5EE0-CCA0-49F0-8CF4BF002A9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3078807"/>
            <a:ext cx="10800000" cy="30773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DA5ADB7-ECEE-50A6-EAA2-456BA92173A9}"/>
              </a:ext>
            </a:extLst>
          </p:cNvPr>
          <p:cNvSpPr/>
          <p:nvPr/>
        </p:nvSpPr>
        <p:spPr bwMode="white">
          <a:xfrm>
            <a:off x="4127448" y="3631404"/>
            <a:ext cx="561904" cy="181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9794F744-6DE6-D225-D15E-87602624F02D}"/>
              </a:ext>
            </a:extLst>
          </p:cNvPr>
          <p:cNvSpPr/>
          <p:nvPr/>
        </p:nvSpPr>
        <p:spPr bwMode="white">
          <a:xfrm>
            <a:off x="4327448" y="4507939"/>
            <a:ext cx="571428" cy="190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A63A64FA-5287-8E11-833C-95D84B2AF4E2}"/>
              </a:ext>
            </a:extLst>
          </p:cNvPr>
          <p:cNvSpPr/>
          <p:nvPr/>
        </p:nvSpPr>
        <p:spPr bwMode="white">
          <a:xfrm>
            <a:off x="1756019" y="4955734"/>
            <a:ext cx="571428" cy="181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F52D1D8B-81E7-DE5D-B5DD-07080D5B439A}"/>
              </a:ext>
            </a:extLst>
          </p:cNvPr>
          <p:cNvSpPr/>
          <p:nvPr/>
        </p:nvSpPr>
        <p:spPr bwMode="white">
          <a:xfrm>
            <a:off x="4232209" y="5365418"/>
            <a:ext cx="828571" cy="228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6" name="图片 25">
            <a:extLst>
              <a:ext uri="{FF2B5EF4-FFF2-40B4-BE49-F238E27FC236}">
                <a16:creationId xmlns:a16="http://schemas.microsoft.com/office/drawing/2014/main" id="{52B2D79D-9FB5-6FC9-CA63-F10DD1946AF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20000" y="3140968"/>
            <a:ext cx="5584900" cy="330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51301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6" grpId="0" animBg="1"/>
      <p:bldP spid="18" grpId="0" animBg="1"/>
      <p:bldP spid="2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602D5CD-8B3E-9583-77E0-8BAA50F7A46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577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A8B4783-518E-1C33-3A6A-A949972BB274}"/>
              </a:ext>
            </a:extLst>
          </p:cNvPr>
          <p:cNvSpPr/>
          <p:nvPr/>
        </p:nvSpPr>
        <p:spPr bwMode="white">
          <a:xfrm>
            <a:off x="4548571" y="4222300"/>
            <a:ext cx="190476" cy="190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05C7A13-2CB5-6743-C83A-457B60A148B1}"/>
              </a:ext>
            </a:extLst>
          </p:cNvPr>
          <p:cNvSpPr/>
          <p:nvPr/>
        </p:nvSpPr>
        <p:spPr bwMode="white">
          <a:xfrm>
            <a:off x="6367619" y="4222300"/>
            <a:ext cx="180952" cy="190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9F670E1-C28C-0E90-F412-E6F45B0535CE}"/>
              </a:ext>
            </a:extLst>
          </p:cNvPr>
          <p:cNvSpPr/>
          <p:nvPr/>
        </p:nvSpPr>
        <p:spPr bwMode="white">
          <a:xfrm>
            <a:off x="8186666" y="4222300"/>
            <a:ext cx="180952" cy="190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FE251A5-8A15-45C3-8E28-65D5EB6B3EC4}"/>
              </a:ext>
            </a:extLst>
          </p:cNvPr>
          <p:cNvSpPr/>
          <p:nvPr/>
        </p:nvSpPr>
        <p:spPr bwMode="white">
          <a:xfrm>
            <a:off x="9996190" y="4222300"/>
            <a:ext cx="180952" cy="190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EEC9E2E-86BB-5743-225C-3B5049A584CE}"/>
              </a:ext>
            </a:extLst>
          </p:cNvPr>
          <p:cNvSpPr/>
          <p:nvPr/>
        </p:nvSpPr>
        <p:spPr bwMode="white">
          <a:xfrm>
            <a:off x="6662857" y="4794374"/>
            <a:ext cx="304761" cy="190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0F3E843-84EA-2FC6-9419-384E44744F2D}"/>
              </a:ext>
            </a:extLst>
          </p:cNvPr>
          <p:cNvSpPr/>
          <p:nvPr/>
        </p:nvSpPr>
        <p:spPr bwMode="white">
          <a:xfrm>
            <a:off x="6158095" y="5194825"/>
            <a:ext cx="4552380" cy="257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3239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DBF8447-4B3D-822E-20D0-288FBA9ED89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562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D3B433A-E0C9-1A66-DBC7-38CAC561E1EF}"/>
              </a:ext>
            </a:extLst>
          </p:cNvPr>
          <p:cNvSpPr/>
          <p:nvPr/>
        </p:nvSpPr>
        <p:spPr bwMode="white">
          <a:xfrm>
            <a:off x="8120000" y="3239758"/>
            <a:ext cx="695238" cy="190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DA509AB8-ACC6-7649-9DE7-9C8AE27D943E}"/>
              </a:ext>
            </a:extLst>
          </p:cNvPr>
          <p:cNvSpPr/>
          <p:nvPr/>
        </p:nvSpPr>
        <p:spPr bwMode="white">
          <a:xfrm>
            <a:off x="8081904" y="4297882"/>
            <a:ext cx="723810" cy="190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1C1CFBE5-71D3-A0A2-251C-BD29827776B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1743745"/>
            <a:ext cx="6132422" cy="3240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7295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6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2024-08-06T14:35:44Z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