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6" r:id="rId3"/>
    <p:sldId id="335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50" d="100"/>
          <a:sy n="150" d="100"/>
        </p:scale>
        <p:origin x="210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D7FBE644-91F9-BB90-683D-FEB165D517C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52787" y="3000375"/>
            <a:ext cx="5686425" cy="8572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883B5F9-3349-3D11-CFAB-908D9AF4818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764704"/>
            <a:ext cx="919651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9465ADF-4DC4-ECA0-4452-1B5E9AF9A01A}"/>
              </a:ext>
            </a:extLst>
          </p:cNvPr>
          <p:cNvSpPr/>
          <p:nvPr/>
        </p:nvSpPr>
        <p:spPr bwMode="white">
          <a:xfrm>
            <a:off x="2425016" y="4019293"/>
            <a:ext cx="4217096" cy="348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6500801-2441-59CC-802F-D1083E13186E}"/>
              </a:ext>
            </a:extLst>
          </p:cNvPr>
          <p:cNvSpPr/>
          <p:nvPr/>
        </p:nvSpPr>
        <p:spPr bwMode="white">
          <a:xfrm>
            <a:off x="2043855" y="4709168"/>
            <a:ext cx="2862760" cy="357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3E33D97-9FD9-184E-9E52-24AA3104E504}"/>
              </a:ext>
            </a:extLst>
          </p:cNvPr>
          <p:cNvSpPr/>
          <p:nvPr/>
        </p:nvSpPr>
        <p:spPr bwMode="white">
          <a:xfrm>
            <a:off x="2043855" y="5431508"/>
            <a:ext cx="1694948" cy="332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BF2ECEB-AB4A-FA30-2C6A-463BB4F0A09C}"/>
              </a:ext>
            </a:extLst>
          </p:cNvPr>
          <p:cNvSpPr/>
          <p:nvPr/>
        </p:nvSpPr>
        <p:spPr bwMode="white">
          <a:xfrm>
            <a:off x="2027636" y="6105151"/>
            <a:ext cx="4331796" cy="428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65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88F0713-7856-8788-B806-4CD06418824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1528" y="897430"/>
            <a:ext cx="10800000" cy="24294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25F52C9-0E36-687D-0B8B-1007DED731ED}"/>
              </a:ext>
            </a:extLst>
          </p:cNvPr>
          <p:cNvSpPr/>
          <p:nvPr/>
        </p:nvSpPr>
        <p:spPr bwMode="white">
          <a:xfrm>
            <a:off x="2183432" y="1097499"/>
            <a:ext cx="8133333" cy="428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4C21863-28CB-702E-2824-00600CD05112}"/>
              </a:ext>
            </a:extLst>
          </p:cNvPr>
          <p:cNvSpPr/>
          <p:nvPr/>
        </p:nvSpPr>
        <p:spPr bwMode="white">
          <a:xfrm>
            <a:off x="983432" y="1916832"/>
            <a:ext cx="9380952" cy="1293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2636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ACF0BFC-C7EE-A222-FD9C-A2FE66EB887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512" y="692696"/>
            <a:ext cx="8254478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18874450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B3CEA20-4665-F0D5-5C6F-66A2F301E12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836712"/>
            <a:ext cx="10800000" cy="46797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E0D5DA4-19CE-ACA8-1839-229DE9265538}"/>
              </a:ext>
            </a:extLst>
          </p:cNvPr>
          <p:cNvSpPr/>
          <p:nvPr/>
        </p:nvSpPr>
        <p:spPr bwMode="white">
          <a:xfrm>
            <a:off x="1584590" y="1141705"/>
            <a:ext cx="4304761" cy="409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B745C3D-9907-D546-DA0A-9969293D15BF}"/>
              </a:ext>
            </a:extLst>
          </p:cNvPr>
          <p:cNvSpPr/>
          <p:nvPr/>
        </p:nvSpPr>
        <p:spPr bwMode="white">
          <a:xfrm>
            <a:off x="1584590" y="1961374"/>
            <a:ext cx="3828571" cy="409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CA010C8-5046-CDF2-C0CA-8EF28D1A83DF}"/>
              </a:ext>
            </a:extLst>
          </p:cNvPr>
          <p:cNvSpPr/>
          <p:nvPr/>
        </p:nvSpPr>
        <p:spPr bwMode="white">
          <a:xfrm>
            <a:off x="1089352" y="2781044"/>
            <a:ext cx="2533333" cy="409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A87BA0D-4B72-837B-38FF-9E90925CB071}"/>
              </a:ext>
            </a:extLst>
          </p:cNvPr>
          <p:cNvSpPr/>
          <p:nvPr/>
        </p:nvSpPr>
        <p:spPr bwMode="white">
          <a:xfrm>
            <a:off x="1089352" y="3648368"/>
            <a:ext cx="1838095" cy="343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7D31744-975B-1B58-5314-8EE6B3B5EC3C}"/>
              </a:ext>
            </a:extLst>
          </p:cNvPr>
          <p:cNvSpPr/>
          <p:nvPr/>
        </p:nvSpPr>
        <p:spPr bwMode="white">
          <a:xfrm>
            <a:off x="1089352" y="4420382"/>
            <a:ext cx="9086504" cy="419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1124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E570351-6077-A7AA-D38C-BC7E84AA10B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504" y="764704"/>
            <a:ext cx="798700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A09F8BA-61E0-96B8-51E0-997C24750400}"/>
              </a:ext>
            </a:extLst>
          </p:cNvPr>
          <p:cNvSpPr/>
          <p:nvPr/>
        </p:nvSpPr>
        <p:spPr bwMode="white">
          <a:xfrm>
            <a:off x="6125071" y="2758274"/>
            <a:ext cx="218339" cy="253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399EB93-BF78-0140-E0C7-0536635D3947}"/>
              </a:ext>
            </a:extLst>
          </p:cNvPr>
          <p:cNvSpPr/>
          <p:nvPr/>
        </p:nvSpPr>
        <p:spPr bwMode="white">
          <a:xfrm>
            <a:off x="4568522" y="3420449"/>
            <a:ext cx="781796" cy="281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9C20485-C69C-36A0-2AED-5FD21E25A71A}"/>
              </a:ext>
            </a:extLst>
          </p:cNvPr>
          <p:cNvSpPr/>
          <p:nvPr/>
        </p:nvSpPr>
        <p:spPr bwMode="white">
          <a:xfrm>
            <a:off x="6568794" y="5167465"/>
            <a:ext cx="218339" cy="260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CBECF89-256B-EEF4-18DA-5A648C7B8332}"/>
              </a:ext>
            </a:extLst>
          </p:cNvPr>
          <p:cNvSpPr/>
          <p:nvPr/>
        </p:nvSpPr>
        <p:spPr bwMode="white">
          <a:xfrm>
            <a:off x="6575837" y="5597174"/>
            <a:ext cx="211296" cy="267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C2AF35A-6F5D-F305-0981-965BB77A261D}"/>
              </a:ext>
            </a:extLst>
          </p:cNvPr>
          <p:cNvSpPr/>
          <p:nvPr/>
        </p:nvSpPr>
        <p:spPr bwMode="white">
          <a:xfrm>
            <a:off x="3188053" y="6273438"/>
            <a:ext cx="795882" cy="281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7937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C9B4DE2-7811-3152-A3DC-C54D0CCD50B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6898" y="836712"/>
            <a:ext cx="10800000" cy="37548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5158D89-BDCD-B563-878A-3655A97B6D07}"/>
              </a:ext>
            </a:extLst>
          </p:cNvPr>
          <p:cNvSpPr/>
          <p:nvPr/>
        </p:nvSpPr>
        <p:spPr bwMode="white">
          <a:xfrm>
            <a:off x="7185945" y="2161378"/>
            <a:ext cx="533334" cy="352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A9874D0-D487-43A1-B447-68D7928B343A}"/>
              </a:ext>
            </a:extLst>
          </p:cNvPr>
          <p:cNvSpPr/>
          <p:nvPr/>
        </p:nvSpPr>
        <p:spPr bwMode="white">
          <a:xfrm>
            <a:off x="2728802" y="3962544"/>
            <a:ext cx="790476" cy="362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143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5BCAA1F-ECA9-754B-1428-E1227C45A45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836712"/>
            <a:ext cx="10800000" cy="45498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0E5D9F5-6BEC-E080-0374-4E1D5812DF60}"/>
              </a:ext>
            </a:extLst>
          </p:cNvPr>
          <p:cNvSpPr/>
          <p:nvPr/>
        </p:nvSpPr>
        <p:spPr bwMode="white">
          <a:xfrm>
            <a:off x="8002479" y="2916100"/>
            <a:ext cx="800000" cy="362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8CDF88F-37A0-D34E-08E1-05CF868A1A2B}"/>
              </a:ext>
            </a:extLst>
          </p:cNvPr>
          <p:cNvSpPr/>
          <p:nvPr/>
        </p:nvSpPr>
        <p:spPr bwMode="white">
          <a:xfrm>
            <a:off x="4402479" y="3822255"/>
            <a:ext cx="752380" cy="352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9272186-A6D2-AF07-E306-BF069357670A}"/>
              </a:ext>
            </a:extLst>
          </p:cNvPr>
          <p:cNvSpPr/>
          <p:nvPr/>
        </p:nvSpPr>
        <p:spPr bwMode="white">
          <a:xfrm>
            <a:off x="9135812" y="3831794"/>
            <a:ext cx="514285" cy="343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9412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DF448D3-7DFB-E4B0-9F04-DF6D1DC1DE2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836712"/>
            <a:ext cx="10800000" cy="33376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F99AE17-841A-EF56-F770-0E8091DBF49F}"/>
              </a:ext>
            </a:extLst>
          </p:cNvPr>
          <p:cNvSpPr/>
          <p:nvPr/>
        </p:nvSpPr>
        <p:spPr bwMode="white">
          <a:xfrm>
            <a:off x="5812003" y="2581804"/>
            <a:ext cx="1371428" cy="371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BCEB5F1-0861-FB43-9C5D-D1B304798CE8}"/>
              </a:ext>
            </a:extLst>
          </p:cNvPr>
          <p:cNvSpPr/>
          <p:nvPr/>
        </p:nvSpPr>
        <p:spPr bwMode="white">
          <a:xfrm>
            <a:off x="2831051" y="3411439"/>
            <a:ext cx="1580952" cy="467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1469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121D0CD-B244-6630-1641-AE76EAFEE91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355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0779E6E-C8E9-9563-BA60-5B97D138D3B3}"/>
              </a:ext>
            </a:extLst>
          </p:cNvPr>
          <p:cNvSpPr/>
          <p:nvPr/>
        </p:nvSpPr>
        <p:spPr bwMode="white">
          <a:xfrm>
            <a:off x="6110476" y="2333442"/>
            <a:ext cx="1057142" cy="466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4E0D3E6-074C-77E2-A167-F01BF896DB58}"/>
              </a:ext>
            </a:extLst>
          </p:cNvPr>
          <p:cNvSpPr/>
          <p:nvPr/>
        </p:nvSpPr>
        <p:spPr bwMode="white">
          <a:xfrm>
            <a:off x="9758095" y="2333442"/>
            <a:ext cx="780952" cy="466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49D7E80-C278-027C-C473-B4D2B7042E8B}"/>
              </a:ext>
            </a:extLst>
          </p:cNvPr>
          <p:cNvSpPr/>
          <p:nvPr/>
        </p:nvSpPr>
        <p:spPr bwMode="white">
          <a:xfrm>
            <a:off x="4583247" y="3305311"/>
            <a:ext cx="843373" cy="987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CEA2ECB-C55B-55C8-B3B0-71E2D5B9F2BD}"/>
              </a:ext>
            </a:extLst>
          </p:cNvPr>
          <p:cNvSpPr/>
          <p:nvPr/>
        </p:nvSpPr>
        <p:spPr bwMode="white">
          <a:xfrm>
            <a:off x="8096189" y="3305311"/>
            <a:ext cx="828571" cy="1059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FF57DE4-65BA-2E0E-77D7-91DBA93FE957}"/>
              </a:ext>
            </a:extLst>
          </p:cNvPr>
          <p:cNvSpPr/>
          <p:nvPr/>
        </p:nvSpPr>
        <p:spPr bwMode="white">
          <a:xfrm>
            <a:off x="9840416" y="3305311"/>
            <a:ext cx="780951" cy="987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B6AC80BD-CDCB-098E-EAB8-91A443A971BD}"/>
              </a:ext>
            </a:extLst>
          </p:cNvPr>
          <p:cNvSpPr/>
          <p:nvPr/>
        </p:nvSpPr>
        <p:spPr bwMode="white">
          <a:xfrm>
            <a:off x="4358095" y="4772642"/>
            <a:ext cx="1076190" cy="381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1815F074-4020-5BA7-7FCD-94378D897785}"/>
              </a:ext>
            </a:extLst>
          </p:cNvPr>
          <p:cNvSpPr/>
          <p:nvPr/>
        </p:nvSpPr>
        <p:spPr bwMode="white">
          <a:xfrm>
            <a:off x="6243809" y="4772642"/>
            <a:ext cx="828571" cy="381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A7FE2DA3-0DA1-5AFD-90B6-FC3DBA810435}"/>
              </a:ext>
            </a:extLst>
          </p:cNvPr>
          <p:cNvSpPr/>
          <p:nvPr/>
        </p:nvSpPr>
        <p:spPr bwMode="white">
          <a:xfrm>
            <a:off x="7996190" y="4772642"/>
            <a:ext cx="828571" cy="381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2545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5" grpId="0" animBg="1"/>
      <p:bldP spid="16" grpId="0" animBg="1"/>
      <p:bldP spid="1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476A5E0-AEF8-DF32-ED61-9BDD47921C8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36151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135C10A-4F42-B424-48C6-DC42A05FADFB}"/>
              </a:ext>
            </a:extLst>
          </p:cNvPr>
          <p:cNvSpPr/>
          <p:nvPr/>
        </p:nvSpPr>
        <p:spPr bwMode="white">
          <a:xfrm>
            <a:off x="1715947" y="5343251"/>
            <a:ext cx="3517797" cy="402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C3F2FB7-F8E9-2AC3-41BF-8A2F49C01758}"/>
              </a:ext>
            </a:extLst>
          </p:cNvPr>
          <p:cNvSpPr/>
          <p:nvPr/>
        </p:nvSpPr>
        <p:spPr bwMode="white">
          <a:xfrm>
            <a:off x="1743359" y="6165868"/>
            <a:ext cx="8097057" cy="411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3042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F68FACF-9859-B369-4579-F06E855A294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801026"/>
            <a:ext cx="10800000" cy="52559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90319011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AC58C6E-4884-4449-72F8-BBB923FB5D9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836712"/>
            <a:ext cx="10800000" cy="33638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5B03152-3453-4E5E-EBAB-2602448B6C7C}"/>
              </a:ext>
            </a:extLst>
          </p:cNvPr>
          <p:cNvSpPr/>
          <p:nvPr/>
        </p:nvSpPr>
        <p:spPr bwMode="white">
          <a:xfrm>
            <a:off x="1541154" y="1036825"/>
            <a:ext cx="4047619" cy="409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C132C9E-7A5A-922C-BC21-8230DBFE2245}"/>
              </a:ext>
            </a:extLst>
          </p:cNvPr>
          <p:cNvSpPr/>
          <p:nvPr/>
        </p:nvSpPr>
        <p:spPr bwMode="white">
          <a:xfrm>
            <a:off x="1017344" y="1903982"/>
            <a:ext cx="2552380" cy="343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9D4BD60-EAA2-E316-1B24-4819A49A9464}"/>
              </a:ext>
            </a:extLst>
          </p:cNvPr>
          <p:cNvSpPr/>
          <p:nvPr/>
        </p:nvSpPr>
        <p:spPr bwMode="white">
          <a:xfrm>
            <a:off x="1017344" y="2723493"/>
            <a:ext cx="2285714" cy="352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4E03BF8-62EB-6329-49FD-4BC4D8626913}"/>
              </a:ext>
            </a:extLst>
          </p:cNvPr>
          <p:cNvSpPr/>
          <p:nvPr/>
        </p:nvSpPr>
        <p:spPr bwMode="white">
          <a:xfrm>
            <a:off x="1055440" y="3485828"/>
            <a:ext cx="5808048" cy="438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2016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5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2024-08-06T13:37:03Z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