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6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75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36A3CE-766E-5795-AC3D-8B5D8AF43B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889776"/>
            <a:ext cx="10800000" cy="1078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62329B-C2CC-B836-35E1-EF8FE754F3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4402" y="858208"/>
            <a:ext cx="10800000" cy="350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BDC68B5-D5E6-0E1B-D3D2-AEBEB79FED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812" y="3808298"/>
            <a:ext cx="704892" cy="1113612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F3E4A95D-932D-453F-B3B7-172C6F2DCF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704" y="4365104"/>
            <a:ext cx="10800000" cy="2366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288583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060F44-9B67-F4E9-D4FE-E869B51690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599905"/>
            <a:ext cx="10800000" cy="3658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02366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B0954E-3682-CEAB-EC42-FC82EB722C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482" y="1556792"/>
            <a:ext cx="10800000" cy="5147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0D80AA8-F002-708D-057A-CC49F384D7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1196752"/>
            <a:ext cx="704892" cy="1113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66701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2024-08-06T12:23:01Z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