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790BD2-1A22-CCAE-6B25-0F2DB4814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2962275"/>
            <a:ext cx="62865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FBAED-3B48-22FE-E5FA-7F23276C8C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0800000" cy="3827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DDBF5B-FAE6-3569-366A-9CB3224D55A0}"/>
              </a:ext>
            </a:extLst>
          </p:cNvPr>
          <p:cNvSpPr/>
          <p:nvPr/>
        </p:nvSpPr>
        <p:spPr bwMode="white">
          <a:xfrm>
            <a:off x="1535812" y="2922564"/>
            <a:ext cx="5471692" cy="41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644595-B914-F68C-B823-77EB8E8DBECE}"/>
              </a:ext>
            </a:extLst>
          </p:cNvPr>
          <p:cNvSpPr/>
          <p:nvPr/>
        </p:nvSpPr>
        <p:spPr bwMode="white">
          <a:xfrm>
            <a:off x="7288193" y="2932109"/>
            <a:ext cx="2952380" cy="38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229FC6-3606-A376-1F9E-B2C071F77E31}"/>
              </a:ext>
            </a:extLst>
          </p:cNvPr>
          <p:cNvSpPr/>
          <p:nvPr/>
        </p:nvSpPr>
        <p:spPr bwMode="white">
          <a:xfrm>
            <a:off x="1583432" y="3743373"/>
            <a:ext cx="7368288" cy="41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34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A560C-F797-3B73-0361-DD0BA11546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836712"/>
            <a:ext cx="65011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0857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CF64F4-7E32-5975-D1DD-D2C32F0A0E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620688"/>
            <a:ext cx="6558224" cy="6148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A61113A-C744-77F6-6042-45411D761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772816"/>
            <a:ext cx="5184576" cy="491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36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C4E1B-1B15-A32D-5166-DA2FCADCE4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800000" cy="5384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DB0445-C146-F82F-1C82-EE38A9C14F83}"/>
              </a:ext>
            </a:extLst>
          </p:cNvPr>
          <p:cNvSpPr/>
          <p:nvPr/>
        </p:nvSpPr>
        <p:spPr bwMode="white">
          <a:xfrm>
            <a:off x="2335812" y="5491454"/>
            <a:ext cx="3190476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519ED8-5E13-ECF3-7AB9-EEE075163D16}"/>
              </a:ext>
            </a:extLst>
          </p:cNvPr>
          <p:cNvSpPr/>
          <p:nvPr/>
        </p:nvSpPr>
        <p:spPr bwMode="white">
          <a:xfrm>
            <a:off x="5973908" y="5491454"/>
            <a:ext cx="3200000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32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60ADF-17B1-E323-FDEF-6298C7017A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0800000" cy="5282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FEF48D-EE82-097F-682A-8C1F1F13F2CE}"/>
              </a:ext>
            </a:extLst>
          </p:cNvPr>
          <p:cNvSpPr/>
          <p:nvPr/>
        </p:nvSpPr>
        <p:spPr bwMode="white">
          <a:xfrm>
            <a:off x="8173908" y="1836869"/>
            <a:ext cx="790476" cy="36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6E1951-19C1-050B-48A9-296D0F6D6BF4}"/>
              </a:ext>
            </a:extLst>
          </p:cNvPr>
          <p:cNvSpPr/>
          <p:nvPr/>
        </p:nvSpPr>
        <p:spPr bwMode="white">
          <a:xfrm>
            <a:off x="8412003" y="2733138"/>
            <a:ext cx="561904" cy="36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F0E7E1-408D-FF6A-3DD2-69727A932320}"/>
              </a:ext>
            </a:extLst>
          </p:cNvPr>
          <p:cNvSpPr/>
          <p:nvPr/>
        </p:nvSpPr>
        <p:spPr bwMode="white">
          <a:xfrm>
            <a:off x="2831051" y="3591268"/>
            <a:ext cx="2552380" cy="45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8D0429-BF2B-7BE3-FACD-C2C980415DA5}"/>
              </a:ext>
            </a:extLst>
          </p:cNvPr>
          <p:cNvSpPr/>
          <p:nvPr/>
        </p:nvSpPr>
        <p:spPr bwMode="white">
          <a:xfrm>
            <a:off x="4973908" y="5383807"/>
            <a:ext cx="1533333" cy="4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34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8B196F-5190-813F-94E1-6ADEF7B526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80591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697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47C91E-ED19-4C9D-CA85-138F11A81E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800000" cy="478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81BBB4-E48F-7941-8CC7-78E4709265FC}"/>
              </a:ext>
            </a:extLst>
          </p:cNvPr>
          <p:cNvSpPr/>
          <p:nvPr/>
        </p:nvSpPr>
        <p:spPr bwMode="white">
          <a:xfrm>
            <a:off x="4654281" y="4038272"/>
            <a:ext cx="266666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D792F5-2304-54D3-C0C6-77043D76BC45}"/>
              </a:ext>
            </a:extLst>
          </p:cNvPr>
          <p:cNvSpPr/>
          <p:nvPr/>
        </p:nvSpPr>
        <p:spPr bwMode="white">
          <a:xfrm>
            <a:off x="6159043" y="4038272"/>
            <a:ext cx="257142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8CBE7A-F4BD-9DD3-22F9-1E8FD82BC2F4}"/>
              </a:ext>
            </a:extLst>
          </p:cNvPr>
          <p:cNvSpPr/>
          <p:nvPr/>
        </p:nvSpPr>
        <p:spPr bwMode="white">
          <a:xfrm>
            <a:off x="7663804" y="4038272"/>
            <a:ext cx="257142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A2899D-F1EC-622C-D016-E5CF36059573}"/>
              </a:ext>
            </a:extLst>
          </p:cNvPr>
          <p:cNvSpPr/>
          <p:nvPr/>
        </p:nvSpPr>
        <p:spPr bwMode="white">
          <a:xfrm>
            <a:off x="9073328" y="4038272"/>
            <a:ext cx="476191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A2D0FF-E5C0-4DC9-F60A-D2BEE51E8A49}"/>
              </a:ext>
            </a:extLst>
          </p:cNvPr>
          <p:cNvSpPr/>
          <p:nvPr/>
        </p:nvSpPr>
        <p:spPr bwMode="white">
          <a:xfrm>
            <a:off x="4663804" y="4935156"/>
            <a:ext cx="257142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F8E8B6-91F5-A6AD-CA44-1D1B28AE1CA1}"/>
              </a:ext>
            </a:extLst>
          </p:cNvPr>
          <p:cNvSpPr/>
          <p:nvPr/>
        </p:nvSpPr>
        <p:spPr bwMode="white">
          <a:xfrm>
            <a:off x="6159043" y="4935156"/>
            <a:ext cx="266666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C9FB7B-5A82-8ED6-CE78-5649ACE8D73E}"/>
              </a:ext>
            </a:extLst>
          </p:cNvPr>
          <p:cNvSpPr/>
          <p:nvPr/>
        </p:nvSpPr>
        <p:spPr bwMode="white">
          <a:xfrm>
            <a:off x="7663804" y="4935156"/>
            <a:ext cx="266666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B3F8D2-DF3E-54F0-A4B4-EDBB1170F126}"/>
              </a:ext>
            </a:extLst>
          </p:cNvPr>
          <p:cNvSpPr/>
          <p:nvPr/>
        </p:nvSpPr>
        <p:spPr bwMode="white">
          <a:xfrm>
            <a:off x="9073328" y="4935156"/>
            <a:ext cx="466666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239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55E8E-9D23-E160-E432-9FB733ECCB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1196752"/>
            <a:ext cx="7923606" cy="4859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F5F8B26-EEBB-6843-F103-D18708BCEA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268760"/>
            <a:ext cx="6336704" cy="489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71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BD1FB-FE62-326A-F461-95CACB8346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5818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1D2DA6-3DBD-C217-DC72-0DE405F35B97}"/>
              </a:ext>
            </a:extLst>
          </p:cNvPr>
          <p:cNvSpPr/>
          <p:nvPr/>
        </p:nvSpPr>
        <p:spPr bwMode="white">
          <a:xfrm>
            <a:off x="1626868" y="2763449"/>
            <a:ext cx="5152380" cy="41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F3E3A9-E3C9-5F97-E40A-18174750E33C}"/>
              </a:ext>
            </a:extLst>
          </p:cNvPr>
          <p:cNvSpPr/>
          <p:nvPr/>
        </p:nvSpPr>
        <p:spPr bwMode="white">
          <a:xfrm>
            <a:off x="1626868" y="3574204"/>
            <a:ext cx="4933333" cy="41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BC2652-A9EE-B05C-5C9A-BEE856A8C427}"/>
              </a:ext>
            </a:extLst>
          </p:cNvPr>
          <p:cNvSpPr/>
          <p:nvPr/>
        </p:nvSpPr>
        <p:spPr bwMode="white">
          <a:xfrm>
            <a:off x="1607820" y="4404037"/>
            <a:ext cx="8808660" cy="132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95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2024-08-06T23:39:21Z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