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4CBFA-7E32-FEF5-E7DD-2CF8E0BA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3028950"/>
            <a:ext cx="71913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118EE-551D-B79B-E33F-05963FB5B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8277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40D6E-590D-8909-FE04-D41B3E2E44E4}"/>
              </a:ext>
            </a:extLst>
          </p:cNvPr>
          <p:cNvSpPr/>
          <p:nvPr/>
        </p:nvSpPr>
        <p:spPr bwMode="white">
          <a:xfrm>
            <a:off x="3224159" y="2725306"/>
            <a:ext cx="890458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6E1CA6-A3E3-7BB0-04C9-37D343FB02FD}"/>
              </a:ext>
            </a:extLst>
          </p:cNvPr>
          <p:cNvSpPr/>
          <p:nvPr/>
        </p:nvSpPr>
        <p:spPr bwMode="white">
          <a:xfrm>
            <a:off x="3551120" y="3152127"/>
            <a:ext cx="3235988" cy="36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AE03C0-14D7-423A-A86F-9A739873E9E4}"/>
              </a:ext>
            </a:extLst>
          </p:cNvPr>
          <p:cNvSpPr/>
          <p:nvPr/>
        </p:nvSpPr>
        <p:spPr bwMode="white">
          <a:xfrm>
            <a:off x="2543009" y="3699760"/>
            <a:ext cx="4464496" cy="117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57B71A3-D89E-7B99-39BB-880C672A6FBF}"/>
              </a:ext>
            </a:extLst>
          </p:cNvPr>
          <p:cNvSpPr/>
          <p:nvPr/>
        </p:nvSpPr>
        <p:spPr bwMode="white">
          <a:xfrm>
            <a:off x="2687024" y="4998269"/>
            <a:ext cx="6840760" cy="167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0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DC30E-0588-C288-0C83-C6A98E02C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74133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34977E-3503-B4C1-85F1-BF165CB9620F}"/>
              </a:ext>
            </a:extLst>
          </p:cNvPr>
          <p:cNvSpPr/>
          <p:nvPr/>
        </p:nvSpPr>
        <p:spPr bwMode="white">
          <a:xfrm>
            <a:off x="7365240" y="3185172"/>
            <a:ext cx="745257" cy="24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05D7A2-B560-8CA6-AAF6-A1F563B3B26E}"/>
              </a:ext>
            </a:extLst>
          </p:cNvPr>
          <p:cNvSpPr/>
          <p:nvPr/>
        </p:nvSpPr>
        <p:spPr bwMode="white">
          <a:xfrm>
            <a:off x="4599944" y="3800101"/>
            <a:ext cx="202657" cy="24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C0D04-683F-1578-5C82-1677DD7ADA09}"/>
              </a:ext>
            </a:extLst>
          </p:cNvPr>
          <p:cNvSpPr/>
          <p:nvPr/>
        </p:nvSpPr>
        <p:spPr bwMode="white">
          <a:xfrm>
            <a:off x="3625878" y="4369239"/>
            <a:ext cx="1941465" cy="3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3C01A7-CFB7-3122-C168-2AA3982A46D1}"/>
              </a:ext>
            </a:extLst>
          </p:cNvPr>
          <p:cNvSpPr/>
          <p:nvPr/>
        </p:nvSpPr>
        <p:spPr bwMode="white">
          <a:xfrm>
            <a:off x="7064522" y="6253279"/>
            <a:ext cx="1274782" cy="24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7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33B71-5AFB-C2D5-0538-4D722F7CD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073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C304C-AD87-2144-6113-8B8E56C26507}"/>
              </a:ext>
            </a:extLst>
          </p:cNvPr>
          <p:cNvSpPr/>
          <p:nvPr/>
        </p:nvSpPr>
        <p:spPr bwMode="white">
          <a:xfrm>
            <a:off x="3189550" y="1809690"/>
            <a:ext cx="1153657" cy="33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B5C04D-B3A2-7F41-5F07-DE909379C666}"/>
              </a:ext>
            </a:extLst>
          </p:cNvPr>
          <p:cNvSpPr/>
          <p:nvPr/>
        </p:nvSpPr>
        <p:spPr bwMode="white">
          <a:xfrm>
            <a:off x="4559232" y="2573617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43F715-A5AA-91AC-4ABE-F47977F10FF8}"/>
              </a:ext>
            </a:extLst>
          </p:cNvPr>
          <p:cNvSpPr/>
          <p:nvPr/>
        </p:nvSpPr>
        <p:spPr bwMode="white">
          <a:xfrm>
            <a:off x="7619574" y="2573617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05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D7319-FD08-FB07-54B1-4AFED7DDF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47549-AFAF-67E4-9E58-22631E21B7B3}"/>
              </a:ext>
            </a:extLst>
          </p:cNvPr>
          <p:cNvSpPr/>
          <p:nvPr/>
        </p:nvSpPr>
        <p:spPr bwMode="white">
          <a:xfrm>
            <a:off x="2920000" y="3563465"/>
            <a:ext cx="409523" cy="37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1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A66C8-9728-E380-441F-F832D1C95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366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CC878-433C-A0A2-5A25-ADDE3BB78C6B}"/>
              </a:ext>
            </a:extLst>
          </p:cNvPr>
          <p:cNvSpPr/>
          <p:nvPr/>
        </p:nvSpPr>
        <p:spPr bwMode="white">
          <a:xfrm>
            <a:off x="3764384" y="2046748"/>
            <a:ext cx="323809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BD0F9-5362-7243-2F1D-74394CB89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135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1072D-71D0-17C3-C674-8D0B13221194}"/>
              </a:ext>
            </a:extLst>
          </p:cNvPr>
          <p:cNvSpPr/>
          <p:nvPr/>
        </p:nvSpPr>
        <p:spPr bwMode="white">
          <a:xfrm>
            <a:off x="2296414" y="3574981"/>
            <a:ext cx="3214226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93D55-E61C-EE13-E39E-4F75734B5978}"/>
              </a:ext>
            </a:extLst>
          </p:cNvPr>
          <p:cNvSpPr/>
          <p:nvPr/>
        </p:nvSpPr>
        <p:spPr bwMode="white">
          <a:xfrm>
            <a:off x="2296414" y="5192216"/>
            <a:ext cx="4070765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5D397-C903-9EE1-D3AB-263802E61A4E}"/>
              </a:ext>
            </a:extLst>
          </p:cNvPr>
          <p:cNvSpPr/>
          <p:nvPr/>
        </p:nvSpPr>
        <p:spPr bwMode="white">
          <a:xfrm>
            <a:off x="2322905" y="5934553"/>
            <a:ext cx="3892511" cy="45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9811ED-B0B8-57E6-DFC7-D6A9833AAB59}"/>
              </a:ext>
            </a:extLst>
          </p:cNvPr>
          <p:cNvSpPr/>
          <p:nvPr/>
        </p:nvSpPr>
        <p:spPr bwMode="white">
          <a:xfrm>
            <a:off x="6579106" y="5934553"/>
            <a:ext cx="2507803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8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BE33A-7D3E-90C5-1130-D91D5278A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0432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91BB9-CCF7-9696-B14E-0103563D004C}"/>
              </a:ext>
            </a:extLst>
          </p:cNvPr>
          <p:cNvSpPr/>
          <p:nvPr/>
        </p:nvSpPr>
        <p:spPr bwMode="white">
          <a:xfrm>
            <a:off x="6068835" y="3418430"/>
            <a:ext cx="1461121" cy="2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E1BAA6-6D93-A2DB-66DB-7695234CB2AA}"/>
              </a:ext>
            </a:extLst>
          </p:cNvPr>
          <p:cNvSpPr/>
          <p:nvPr/>
        </p:nvSpPr>
        <p:spPr bwMode="white">
          <a:xfrm>
            <a:off x="8104474" y="3382953"/>
            <a:ext cx="1283800" cy="34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9C3584-97A9-7138-13ED-6B9D7FAF3F19}"/>
              </a:ext>
            </a:extLst>
          </p:cNvPr>
          <p:cNvSpPr/>
          <p:nvPr/>
        </p:nvSpPr>
        <p:spPr bwMode="white">
          <a:xfrm>
            <a:off x="6061741" y="4191843"/>
            <a:ext cx="1461121" cy="2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CB0DF2-BCDF-C967-075F-A3C76C8DF5EC}"/>
              </a:ext>
            </a:extLst>
          </p:cNvPr>
          <p:cNvSpPr/>
          <p:nvPr/>
        </p:nvSpPr>
        <p:spPr bwMode="white">
          <a:xfrm>
            <a:off x="7912967" y="4156365"/>
            <a:ext cx="1666813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4F4360-CDD8-5DA5-BADE-AA64FC77D5E8}"/>
              </a:ext>
            </a:extLst>
          </p:cNvPr>
          <p:cNvSpPr/>
          <p:nvPr/>
        </p:nvSpPr>
        <p:spPr bwMode="white">
          <a:xfrm>
            <a:off x="6068835" y="4965255"/>
            <a:ext cx="1539333" cy="2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EE9F257-0977-BB0D-EAC0-DA2A6C34594F}"/>
              </a:ext>
            </a:extLst>
          </p:cNvPr>
          <p:cNvSpPr/>
          <p:nvPr/>
        </p:nvSpPr>
        <p:spPr bwMode="white">
          <a:xfrm>
            <a:off x="8104474" y="4929777"/>
            <a:ext cx="1283800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24BEB73-8B2F-7BF8-475E-BD654EE3F902}"/>
              </a:ext>
            </a:extLst>
          </p:cNvPr>
          <p:cNvSpPr/>
          <p:nvPr/>
        </p:nvSpPr>
        <p:spPr bwMode="white">
          <a:xfrm>
            <a:off x="3309728" y="5674807"/>
            <a:ext cx="304991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FCBFE4-F1A2-8118-2105-E63654B09887}"/>
              </a:ext>
            </a:extLst>
          </p:cNvPr>
          <p:cNvSpPr/>
          <p:nvPr/>
        </p:nvSpPr>
        <p:spPr bwMode="white">
          <a:xfrm>
            <a:off x="7849132" y="5681903"/>
            <a:ext cx="304990" cy="2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6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B1730-B571-6ED1-4DC9-95CDF3029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58" y="692696"/>
            <a:ext cx="8833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6787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4C594-A8FB-A089-EFF3-3AAC12ADA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2954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788DB-146B-117F-B570-839EEF1F3000}"/>
              </a:ext>
            </a:extLst>
          </p:cNvPr>
          <p:cNvSpPr/>
          <p:nvPr/>
        </p:nvSpPr>
        <p:spPr bwMode="white">
          <a:xfrm>
            <a:off x="2746301" y="1624583"/>
            <a:ext cx="696748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EB7D1-06D2-F839-A8DF-DD361F0819BB}"/>
              </a:ext>
            </a:extLst>
          </p:cNvPr>
          <p:cNvSpPr/>
          <p:nvPr/>
        </p:nvSpPr>
        <p:spPr bwMode="white">
          <a:xfrm>
            <a:off x="8328248" y="2204864"/>
            <a:ext cx="582257" cy="89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7A3325-68F1-06C1-3A1A-4BDBC39BE23B}"/>
              </a:ext>
            </a:extLst>
          </p:cNvPr>
          <p:cNvSpPr/>
          <p:nvPr/>
        </p:nvSpPr>
        <p:spPr bwMode="white">
          <a:xfrm>
            <a:off x="2770892" y="3988197"/>
            <a:ext cx="893477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CB8C04-23EB-8511-99A6-5508EE824ED9}"/>
              </a:ext>
            </a:extLst>
          </p:cNvPr>
          <p:cNvSpPr/>
          <p:nvPr/>
        </p:nvSpPr>
        <p:spPr bwMode="white">
          <a:xfrm>
            <a:off x="1919536" y="5219246"/>
            <a:ext cx="2744873" cy="69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91E219-290D-3510-20AE-62E59F88B856}"/>
              </a:ext>
            </a:extLst>
          </p:cNvPr>
          <p:cNvSpPr/>
          <p:nvPr/>
        </p:nvSpPr>
        <p:spPr bwMode="white">
          <a:xfrm>
            <a:off x="2098735" y="6154842"/>
            <a:ext cx="3061161" cy="37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3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