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5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50" d="100"/>
          <a:sy n="150" d="100"/>
        </p:scale>
        <p:origin x="210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B3EF7305-7D53-D0D3-6377-6DF4EB620D5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4650" y="3024187"/>
            <a:ext cx="6362700" cy="8096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6E01D4D-12C2-AC0C-A977-1E4D2147580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692696"/>
            <a:ext cx="970343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BED160E-9636-780C-FDE9-245B4BFEF1FE}"/>
              </a:ext>
            </a:extLst>
          </p:cNvPr>
          <p:cNvSpPr/>
          <p:nvPr/>
        </p:nvSpPr>
        <p:spPr bwMode="white">
          <a:xfrm>
            <a:off x="4055983" y="2705805"/>
            <a:ext cx="1295337" cy="282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402E337-ACE6-8159-8796-C7C8D4F532B6}"/>
              </a:ext>
            </a:extLst>
          </p:cNvPr>
          <p:cNvSpPr/>
          <p:nvPr/>
        </p:nvSpPr>
        <p:spPr bwMode="white">
          <a:xfrm>
            <a:off x="4569392" y="3545314"/>
            <a:ext cx="265261" cy="308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ED1FD88-2211-C85F-56A0-5147DE1C0134}"/>
              </a:ext>
            </a:extLst>
          </p:cNvPr>
          <p:cNvSpPr/>
          <p:nvPr/>
        </p:nvSpPr>
        <p:spPr bwMode="white">
          <a:xfrm>
            <a:off x="5981266" y="3545314"/>
            <a:ext cx="265261" cy="308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9193282-6251-879B-A029-E326EE4E938B}"/>
              </a:ext>
            </a:extLst>
          </p:cNvPr>
          <p:cNvSpPr/>
          <p:nvPr/>
        </p:nvSpPr>
        <p:spPr bwMode="white">
          <a:xfrm>
            <a:off x="7307573" y="3545314"/>
            <a:ext cx="453511" cy="308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2D93654-8CD7-FA6E-2768-677E045FBFBD}"/>
              </a:ext>
            </a:extLst>
          </p:cNvPr>
          <p:cNvSpPr/>
          <p:nvPr/>
        </p:nvSpPr>
        <p:spPr bwMode="white">
          <a:xfrm>
            <a:off x="8805016" y="3545314"/>
            <a:ext cx="265261" cy="308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3487439-8AB8-30A0-94C2-627AEEFE198D}"/>
              </a:ext>
            </a:extLst>
          </p:cNvPr>
          <p:cNvSpPr/>
          <p:nvPr/>
        </p:nvSpPr>
        <p:spPr bwMode="white">
          <a:xfrm>
            <a:off x="2601324" y="4521887"/>
            <a:ext cx="1514556" cy="316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3CCB923-75B1-35E1-3DF7-AFD8E072CE86}"/>
              </a:ext>
            </a:extLst>
          </p:cNvPr>
          <p:cNvSpPr/>
          <p:nvPr/>
        </p:nvSpPr>
        <p:spPr bwMode="white">
          <a:xfrm>
            <a:off x="2301835" y="5318564"/>
            <a:ext cx="1420431" cy="316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54180C8-F9DC-9425-90D0-DC563E43B21B}"/>
              </a:ext>
            </a:extLst>
          </p:cNvPr>
          <p:cNvSpPr/>
          <p:nvPr/>
        </p:nvSpPr>
        <p:spPr bwMode="white">
          <a:xfrm>
            <a:off x="7110766" y="6038144"/>
            <a:ext cx="915579" cy="4283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E53B4333-8781-9477-31CD-3FA031D18404}"/>
              </a:ext>
            </a:extLst>
          </p:cNvPr>
          <p:cNvSpPr/>
          <p:nvPr/>
        </p:nvSpPr>
        <p:spPr bwMode="white">
          <a:xfrm>
            <a:off x="5466227" y="2705805"/>
            <a:ext cx="1295337" cy="282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BA2E9B7-9EE0-63D0-67DD-4A27D96FDC73}"/>
              </a:ext>
            </a:extLst>
          </p:cNvPr>
          <p:cNvSpPr/>
          <p:nvPr/>
        </p:nvSpPr>
        <p:spPr bwMode="white">
          <a:xfrm>
            <a:off x="6876471" y="2705804"/>
            <a:ext cx="1295337" cy="282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F79858CD-CD3E-8E12-8A66-97398DD475CF}"/>
              </a:ext>
            </a:extLst>
          </p:cNvPr>
          <p:cNvSpPr/>
          <p:nvPr/>
        </p:nvSpPr>
        <p:spPr bwMode="white">
          <a:xfrm>
            <a:off x="8314017" y="2705803"/>
            <a:ext cx="1295337" cy="282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1545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2" grpId="0" animBg="1"/>
      <p:bldP spid="12" grpId="0" animBg="1"/>
      <p:bldP spid="1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430CF51-4F34-064C-8E84-EED77C377E3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836712"/>
            <a:ext cx="10800000" cy="37497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B25FD9C-68DB-7341-B04D-5EDFEA6A0C3D}"/>
              </a:ext>
            </a:extLst>
          </p:cNvPr>
          <p:cNvSpPr/>
          <p:nvPr/>
        </p:nvSpPr>
        <p:spPr bwMode="white">
          <a:xfrm>
            <a:off x="4559232" y="2029391"/>
            <a:ext cx="6079478" cy="477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096A7DD-7A15-7671-F08A-742C6B51A1A6}"/>
              </a:ext>
            </a:extLst>
          </p:cNvPr>
          <p:cNvSpPr/>
          <p:nvPr/>
        </p:nvSpPr>
        <p:spPr bwMode="white">
          <a:xfrm>
            <a:off x="1886329" y="2907203"/>
            <a:ext cx="8865591" cy="530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59869D32-2FB4-0932-FFB6-45FB550E86AF}"/>
              </a:ext>
            </a:extLst>
          </p:cNvPr>
          <p:cNvSpPr/>
          <p:nvPr/>
        </p:nvSpPr>
        <p:spPr bwMode="white">
          <a:xfrm>
            <a:off x="1933948" y="3804098"/>
            <a:ext cx="2523809" cy="457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97479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B32AC77-7DCA-96E1-D516-C471C8312D1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544" y="692696"/>
            <a:ext cx="774148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5766570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C9B188-F55B-AB8F-8852-C1B10BC83DA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764704"/>
            <a:ext cx="1003027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DB3647E-F57C-C790-268A-D293A7CE382D}"/>
              </a:ext>
            </a:extLst>
          </p:cNvPr>
          <p:cNvSpPr/>
          <p:nvPr/>
        </p:nvSpPr>
        <p:spPr bwMode="white">
          <a:xfrm>
            <a:off x="4029867" y="5791889"/>
            <a:ext cx="274196" cy="327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76040D6-ADDB-FF7B-B89E-C738E71A3FF1}"/>
              </a:ext>
            </a:extLst>
          </p:cNvPr>
          <p:cNvSpPr/>
          <p:nvPr/>
        </p:nvSpPr>
        <p:spPr bwMode="white">
          <a:xfrm>
            <a:off x="5480453" y="5791889"/>
            <a:ext cx="504167" cy="327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6F5DE4C-565E-40A4-5512-552E01569530}"/>
              </a:ext>
            </a:extLst>
          </p:cNvPr>
          <p:cNvSpPr/>
          <p:nvPr/>
        </p:nvSpPr>
        <p:spPr bwMode="white">
          <a:xfrm>
            <a:off x="7090249" y="5791889"/>
            <a:ext cx="504167" cy="327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A2FDF73-6679-D106-A288-A894E8C2AFF4}"/>
              </a:ext>
            </a:extLst>
          </p:cNvPr>
          <p:cNvSpPr/>
          <p:nvPr/>
        </p:nvSpPr>
        <p:spPr bwMode="white">
          <a:xfrm>
            <a:off x="8779651" y="5791889"/>
            <a:ext cx="265351" cy="327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0141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68AD1AF-4D34-CA7A-CFCE-D35B6BB3F93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512" y="764704"/>
            <a:ext cx="987086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23820F94-AADE-D323-B8B2-BC525B7A07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96458" y="1700808"/>
            <a:ext cx="8399084" cy="4809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204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88AB27B-6041-4A5D-47EC-1B96A87A66F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764704"/>
            <a:ext cx="10800000" cy="54470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769D02D-CCD3-4C6C-E510-E087ED3FC5F5}"/>
              </a:ext>
            </a:extLst>
          </p:cNvPr>
          <p:cNvSpPr/>
          <p:nvPr/>
        </p:nvSpPr>
        <p:spPr bwMode="white">
          <a:xfrm>
            <a:off x="4616185" y="1957149"/>
            <a:ext cx="2780952" cy="362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6179E46-EC19-7A52-30E0-9EBC69311D96}"/>
              </a:ext>
            </a:extLst>
          </p:cNvPr>
          <p:cNvSpPr/>
          <p:nvPr/>
        </p:nvSpPr>
        <p:spPr bwMode="white">
          <a:xfrm>
            <a:off x="5397138" y="2872948"/>
            <a:ext cx="2780952" cy="352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50FE7DA-2241-3D1E-2301-5BF55C058C95}"/>
              </a:ext>
            </a:extLst>
          </p:cNvPr>
          <p:cNvSpPr/>
          <p:nvPr/>
        </p:nvSpPr>
        <p:spPr bwMode="white">
          <a:xfrm>
            <a:off x="3092376" y="5620343"/>
            <a:ext cx="533333" cy="352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1772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74661BC-27CA-1B4B-703E-F2889837F99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836712"/>
            <a:ext cx="10800000" cy="41520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83BA7ED-4B89-41A9-9BC1-B7A57477F751}"/>
              </a:ext>
            </a:extLst>
          </p:cNvPr>
          <p:cNvSpPr/>
          <p:nvPr/>
        </p:nvSpPr>
        <p:spPr bwMode="white">
          <a:xfrm>
            <a:off x="2607820" y="2077550"/>
            <a:ext cx="2761904" cy="353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627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A52D544-F2E3-5708-655D-BB2C4C686B8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764704"/>
            <a:ext cx="8767408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5776564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B77F5A8-7748-BB11-D1ED-94DC83342F0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764704"/>
            <a:ext cx="10174119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6DD60A8-A0EB-4582-784C-7E1B8FD03C6A}"/>
              </a:ext>
            </a:extLst>
          </p:cNvPr>
          <p:cNvSpPr/>
          <p:nvPr/>
        </p:nvSpPr>
        <p:spPr bwMode="white">
          <a:xfrm>
            <a:off x="6107776" y="997988"/>
            <a:ext cx="520369" cy="331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96DE88C-1140-0092-8D44-EA59C5153E04}"/>
              </a:ext>
            </a:extLst>
          </p:cNvPr>
          <p:cNvSpPr/>
          <p:nvPr/>
        </p:nvSpPr>
        <p:spPr bwMode="white">
          <a:xfrm>
            <a:off x="2716403" y="1832428"/>
            <a:ext cx="1489333" cy="331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6FF8A3D-8A21-5429-D4BD-9D76C504EB01}"/>
              </a:ext>
            </a:extLst>
          </p:cNvPr>
          <p:cNvSpPr/>
          <p:nvPr/>
        </p:nvSpPr>
        <p:spPr bwMode="white">
          <a:xfrm>
            <a:off x="2707431" y="2666869"/>
            <a:ext cx="520369" cy="331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8A51C6C-4992-2A64-159C-DAD4DE6EE5B0}"/>
              </a:ext>
            </a:extLst>
          </p:cNvPr>
          <p:cNvSpPr/>
          <p:nvPr/>
        </p:nvSpPr>
        <p:spPr bwMode="white">
          <a:xfrm>
            <a:off x="7175431" y="3501309"/>
            <a:ext cx="529341" cy="323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B695274-049B-A297-1545-B083F5A7BB4E}"/>
              </a:ext>
            </a:extLst>
          </p:cNvPr>
          <p:cNvSpPr/>
          <p:nvPr/>
        </p:nvSpPr>
        <p:spPr bwMode="white">
          <a:xfrm>
            <a:off x="4591527" y="5986685"/>
            <a:ext cx="529341" cy="331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15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266447E-4316-E740-1B4B-47F874F221D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764704"/>
            <a:ext cx="1074900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290164953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3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2024-08-06T14:25:32Z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