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CFDE86-50DD-4973-8D19-27B72CBE0A27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AA483-0CA1-4C03-A15D-D29BCDCBB7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468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8AA483-0CA1-4C03-A15D-D29BCDCBB7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609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54DA2B8-26F5-2D36-1A93-E7B4437E7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2856"/>
            <a:ext cx="12192000" cy="19426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B6E2D-802E-1A4B-2DE4-654B8A6B08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0800000" cy="2595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6B3DC-5A9D-36CB-D876-0D458E44BD0B}"/>
              </a:ext>
            </a:extLst>
          </p:cNvPr>
          <p:cNvSpPr/>
          <p:nvPr/>
        </p:nvSpPr>
        <p:spPr bwMode="white">
          <a:xfrm>
            <a:off x="2322686" y="1277473"/>
            <a:ext cx="857325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2024CC-BFF3-B756-64C3-A7FACAA1F474}"/>
              </a:ext>
            </a:extLst>
          </p:cNvPr>
          <p:cNvSpPr/>
          <p:nvPr/>
        </p:nvSpPr>
        <p:spPr bwMode="white">
          <a:xfrm>
            <a:off x="1127448" y="2078274"/>
            <a:ext cx="9505056" cy="135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8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69905-65AA-A695-BC00-D0540A1CE1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BBD764-B61D-DE82-4323-4CD411C27009}"/>
              </a:ext>
            </a:extLst>
          </p:cNvPr>
          <p:cNvSpPr/>
          <p:nvPr/>
        </p:nvSpPr>
        <p:spPr bwMode="white">
          <a:xfrm>
            <a:off x="3891428" y="5108986"/>
            <a:ext cx="1314285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0B8D6-44C0-6935-DB5A-50ED25CF3DED}"/>
              </a:ext>
            </a:extLst>
          </p:cNvPr>
          <p:cNvSpPr/>
          <p:nvPr/>
        </p:nvSpPr>
        <p:spPr bwMode="white">
          <a:xfrm>
            <a:off x="9043809" y="5108986"/>
            <a:ext cx="1333333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1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CBE77-3E6A-93D7-08CA-94BFE5934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00000" cy="580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DA5520-9ADD-722F-5A4B-710BBB7E684B}"/>
              </a:ext>
            </a:extLst>
          </p:cNvPr>
          <p:cNvSpPr/>
          <p:nvPr/>
        </p:nvSpPr>
        <p:spPr bwMode="white">
          <a:xfrm>
            <a:off x="2392955" y="2669561"/>
            <a:ext cx="457142" cy="4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08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19475-1603-82B6-5B94-449BF8253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3453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A36914-5184-3F33-E732-A950C1F9672A}"/>
              </a:ext>
            </a:extLst>
          </p:cNvPr>
          <p:cNvSpPr/>
          <p:nvPr/>
        </p:nvSpPr>
        <p:spPr bwMode="white">
          <a:xfrm>
            <a:off x="2289433" y="2509751"/>
            <a:ext cx="1368011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9670DC-F432-B47D-16DD-B06345680ADA}"/>
              </a:ext>
            </a:extLst>
          </p:cNvPr>
          <p:cNvSpPr/>
          <p:nvPr/>
        </p:nvSpPr>
        <p:spPr bwMode="white">
          <a:xfrm>
            <a:off x="2289433" y="3243251"/>
            <a:ext cx="1359770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72463-A35B-B6FA-F105-87729AE53E90}"/>
              </a:ext>
            </a:extLst>
          </p:cNvPr>
          <p:cNvSpPr/>
          <p:nvPr/>
        </p:nvSpPr>
        <p:spPr bwMode="white">
          <a:xfrm>
            <a:off x="7003305" y="5435509"/>
            <a:ext cx="453256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343A51-DE88-00E6-A499-A167207949C1}"/>
              </a:ext>
            </a:extLst>
          </p:cNvPr>
          <p:cNvSpPr/>
          <p:nvPr/>
        </p:nvSpPr>
        <p:spPr bwMode="white">
          <a:xfrm>
            <a:off x="3632722" y="6160768"/>
            <a:ext cx="1161985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7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2399A4-0875-AC7D-DBFD-36E315D3D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6FA84F09-A97F-2207-C4C7-E9DF107F8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276836"/>
            <a:ext cx="3017440" cy="1959242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6A5D4C4E-9273-6833-64CB-89341C701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2713598"/>
            <a:ext cx="3384376" cy="3085718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19E9E267-44B3-7463-9122-3AD53BFBEC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9910" y="2805068"/>
            <a:ext cx="3064642" cy="290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1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D89AD-04AF-CCF8-3374-6B8478847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480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DE5709A-A8C9-2BC1-D832-B4B1AEB78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780928"/>
            <a:ext cx="2146498" cy="212481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B3B313F-7F74-41B1-A6CE-798228E40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780928"/>
            <a:ext cx="2146498" cy="21248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F285BD6-ED97-ACE2-7074-BC96C623E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808734"/>
            <a:ext cx="2146498" cy="212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5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296B7-D793-B40E-3B6A-959296D342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1799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DB077-F566-5402-A565-840730B3A22F}"/>
              </a:ext>
            </a:extLst>
          </p:cNvPr>
          <p:cNvSpPr/>
          <p:nvPr/>
        </p:nvSpPr>
        <p:spPr bwMode="white">
          <a:xfrm>
            <a:off x="2583420" y="4691139"/>
            <a:ext cx="4299184" cy="27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8B170A-AECE-F75D-3F4E-191BD9556299}"/>
              </a:ext>
            </a:extLst>
          </p:cNvPr>
          <p:cNvSpPr/>
          <p:nvPr/>
        </p:nvSpPr>
        <p:spPr bwMode="white">
          <a:xfrm>
            <a:off x="2547353" y="5237913"/>
            <a:ext cx="5157578" cy="7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E1EACB-3E62-9002-2095-9E78D4C8D2F0}"/>
              </a:ext>
            </a:extLst>
          </p:cNvPr>
          <p:cNvSpPr/>
          <p:nvPr/>
        </p:nvSpPr>
        <p:spPr bwMode="white">
          <a:xfrm>
            <a:off x="2561780" y="6239208"/>
            <a:ext cx="4013676" cy="32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3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2175A-1820-7E04-0D91-98B27EA370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6744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D9043B-296E-9718-BC82-9531384DB522}"/>
              </a:ext>
            </a:extLst>
          </p:cNvPr>
          <p:cNvSpPr/>
          <p:nvPr/>
        </p:nvSpPr>
        <p:spPr bwMode="white">
          <a:xfrm>
            <a:off x="2847243" y="3748432"/>
            <a:ext cx="3717614" cy="2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5AB6D8-F40E-1D46-9B65-3C85DA97E59A}"/>
              </a:ext>
            </a:extLst>
          </p:cNvPr>
          <p:cNvSpPr/>
          <p:nvPr/>
        </p:nvSpPr>
        <p:spPr bwMode="white">
          <a:xfrm>
            <a:off x="2089951" y="4406383"/>
            <a:ext cx="497211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2AF154-5389-B697-010C-6FF282FF946E}"/>
              </a:ext>
            </a:extLst>
          </p:cNvPr>
          <p:cNvSpPr/>
          <p:nvPr/>
        </p:nvSpPr>
        <p:spPr bwMode="white">
          <a:xfrm>
            <a:off x="2120548" y="5094936"/>
            <a:ext cx="1988847" cy="26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7C2D1B-FA95-660B-1BA1-EF5CF35E0E93}"/>
              </a:ext>
            </a:extLst>
          </p:cNvPr>
          <p:cNvSpPr/>
          <p:nvPr/>
        </p:nvSpPr>
        <p:spPr bwMode="white">
          <a:xfrm>
            <a:off x="2120548" y="5622826"/>
            <a:ext cx="2172433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073D6A-3CCF-8014-0EA5-118DF8BDBADB}"/>
              </a:ext>
            </a:extLst>
          </p:cNvPr>
          <p:cNvSpPr/>
          <p:nvPr/>
        </p:nvSpPr>
        <p:spPr bwMode="white">
          <a:xfrm>
            <a:off x="2105250" y="6250174"/>
            <a:ext cx="7278518" cy="34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42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AEC29-B485-8F64-1706-D77410ACF1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1555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D1305D-6A9C-1109-E144-F57F14206C21}"/>
              </a:ext>
            </a:extLst>
          </p:cNvPr>
          <p:cNvSpPr/>
          <p:nvPr/>
        </p:nvSpPr>
        <p:spPr bwMode="white">
          <a:xfrm>
            <a:off x="2695803" y="3932704"/>
            <a:ext cx="3250703" cy="27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DF7CE8-0D83-3A7A-4B4A-EEDA92CB02FA}"/>
              </a:ext>
            </a:extLst>
          </p:cNvPr>
          <p:cNvSpPr/>
          <p:nvPr/>
        </p:nvSpPr>
        <p:spPr bwMode="white">
          <a:xfrm>
            <a:off x="2372171" y="4537504"/>
            <a:ext cx="1251376" cy="25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17EE3D-378C-FF96-02C2-9E89DE933398}"/>
              </a:ext>
            </a:extLst>
          </p:cNvPr>
          <p:cNvSpPr/>
          <p:nvPr/>
        </p:nvSpPr>
        <p:spPr bwMode="white">
          <a:xfrm>
            <a:off x="2336212" y="5113504"/>
            <a:ext cx="3099675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75E253-B977-C937-373E-608C4CC14D01}"/>
              </a:ext>
            </a:extLst>
          </p:cNvPr>
          <p:cNvSpPr/>
          <p:nvPr/>
        </p:nvSpPr>
        <p:spPr bwMode="white">
          <a:xfrm>
            <a:off x="2336212" y="5696704"/>
            <a:ext cx="4092146" cy="9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02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