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8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7DC98-24CC-1D91-B461-2CD634532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039678"/>
            <a:ext cx="10800000" cy="778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F049E-7D79-E1EE-1397-E5CFBE7B7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07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96134-DA36-B76B-1647-898EFEA5E05A}"/>
              </a:ext>
            </a:extLst>
          </p:cNvPr>
          <p:cNvSpPr/>
          <p:nvPr/>
        </p:nvSpPr>
        <p:spPr bwMode="white">
          <a:xfrm>
            <a:off x="945336" y="1800442"/>
            <a:ext cx="1828571" cy="4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CCBF54-90EC-A8DD-1E74-86CA956212A3}"/>
              </a:ext>
            </a:extLst>
          </p:cNvPr>
          <p:cNvSpPr/>
          <p:nvPr/>
        </p:nvSpPr>
        <p:spPr bwMode="white">
          <a:xfrm>
            <a:off x="6173908" y="1800442"/>
            <a:ext cx="1819047" cy="4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1D3CC5-8F84-77BC-DA4B-55242260AD91}"/>
              </a:ext>
            </a:extLst>
          </p:cNvPr>
          <p:cNvSpPr/>
          <p:nvPr/>
        </p:nvSpPr>
        <p:spPr bwMode="white">
          <a:xfrm>
            <a:off x="996698" y="2451841"/>
            <a:ext cx="996257" cy="54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4A395B-7F4D-24F9-50F5-E2B8B0C9563C}"/>
              </a:ext>
            </a:extLst>
          </p:cNvPr>
          <p:cNvSpPr/>
          <p:nvPr/>
        </p:nvSpPr>
        <p:spPr bwMode="white">
          <a:xfrm>
            <a:off x="996698" y="3256418"/>
            <a:ext cx="538197" cy="54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AE173B-C465-CDE8-D920-599139B4DDBF}"/>
              </a:ext>
            </a:extLst>
          </p:cNvPr>
          <p:cNvSpPr/>
          <p:nvPr/>
        </p:nvSpPr>
        <p:spPr bwMode="white">
          <a:xfrm>
            <a:off x="6053843" y="2544709"/>
            <a:ext cx="996256" cy="4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1AC6481-45DE-0BE1-0204-6F8E806D2373}"/>
              </a:ext>
            </a:extLst>
          </p:cNvPr>
          <p:cNvSpPr/>
          <p:nvPr/>
        </p:nvSpPr>
        <p:spPr bwMode="white">
          <a:xfrm>
            <a:off x="6173908" y="3279434"/>
            <a:ext cx="689580" cy="51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1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199DE-ED6A-A0A2-A374-F931285AE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63421-1EAC-353E-0C5B-1B51E60C3FB4}"/>
              </a:ext>
            </a:extLst>
          </p:cNvPr>
          <p:cNvSpPr/>
          <p:nvPr/>
        </p:nvSpPr>
        <p:spPr bwMode="white">
          <a:xfrm>
            <a:off x="1558095" y="1933697"/>
            <a:ext cx="2142857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24A99-41FF-4937-7C1F-F90812307D09}"/>
              </a:ext>
            </a:extLst>
          </p:cNvPr>
          <p:cNvSpPr/>
          <p:nvPr/>
        </p:nvSpPr>
        <p:spPr bwMode="white">
          <a:xfrm>
            <a:off x="7072380" y="1933697"/>
            <a:ext cx="1409523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59E53-AB36-7AA2-7B1D-A0EA56682434}"/>
              </a:ext>
            </a:extLst>
          </p:cNvPr>
          <p:cNvSpPr/>
          <p:nvPr/>
        </p:nvSpPr>
        <p:spPr bwMode="white">
          <a:xfrm>
            <a:off x="2281904" y="2419824"/>
            <a:ext cx="561904" cy="1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F71BB-092B-2D8F-DD9B-0A7B69795169}"/>
              </a:ext>
            </a:extLst>
          </p:cNvPr>
          <p:cNvSpPr/>
          <p:nvPr/>
        </p:nvSpPr>
        <p:spPr bwMode="white">
          <a:xfrm>
            <a:off x="7796190" y="2419824"/>
            <a:ext cx="800000" cy="1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BAB900-671E-4E74-E969-4B79A9C5D6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31001"/>
            <a:ext cx="10800000" cy="210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0CF01-351F-8CBA-AC99-E47AF3DFF883}"/>
              </a:ext>
            </a:extLst>
          </p:cNvPr>
          <p:cNvSpPr/>
          <p:nvPr/>
        </p:nvSpPr>
        <p:spPr bwMode="white">
          <a:xfrm>
            <a:off x="1431051" y="4068434"/>
            <a:ext cx="1523809" cy="2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DD54B-DAC3-87CF-6168-BD7FE9FBBB2B}"/>
              </a:ext>
            </a:extLst>
          </p:cNvPr>
          <p:cNvSpPr/>
          <p:nvPr/>
        </p:nvSpPr>
        <p:spPr bwMode="white">
          <a:xfrm>
            <a:off x="6526288" y="3931803"/>
            <a:ext cx="1417319" cy="5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2A8D61-403E-1C69-00C9-E3F58E78570F}"/>
              </a:ext>
            </a:extLst>
          </p:cNvPr>
          <p:cNvSpPr/>
          <p:nvPr/>
        </p:nvSpPr>
        <p:spPr bwMode="white">
          <a:xfrm>
            <a:off x="2278670" y="4556282"/>
            <a:ext cx="561904" cy="1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93C648-5E86-80E3-A7C2-3425521C0FC2}"/>
              </a:ext>
            </a:extLst>
          </p:cNvPr>
          <p:cNvSpPr/>
          <p:nvPr/>
        </p:nvSpPr>
        <p:spPr bwMode="white">
          <a:xfrm>
            <a:off x="7135812" y="4651882"/>
            <a:ext cx="879804" cy="58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0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160D4-ED88-076F-FAC4-E3589E590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44B24-0B31-D0F7-4517-29A2EDE1354A}"/>
              </a:ext>
            </a:extLst>
          </p:cNvPr>
          <p:cNvSpPr/>
          <p:nvPr/>
        </p:nvSpPr>
        <p:spPr bwMode="white">
          <a:xfrm>
            <a:off x="3396190" y="1984577"/>
            <a:ext cx="4133333" cy="2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73EE2B-6148-84B9-5860-BFAF4E9DD1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18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4CADA-44D3-E50B-2DDD-D06E6288A1CA}"/>
              </a:ext>
            </a:extLst>
          </p:cNvPr>
          <p:cNvSpPr/>
          <p:nvPr/>
        </p:nvSpPr>
        <p:spPr bwMode="white">
          <a:xfrm>
            <a:off x="3291428" y="4030842"/>
            <a:ext cx="3685714" cy="2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C0E5B-C774-C955-6328-850B93846C34}"/>
              </a:ext>
            </a:extLst>
          </p:cNvPr>
          <p:cNvSpPr/>
          <p:nvPr/>
        </p:nvSpPr>
        <p:spPr bwMode="white">
          <a:xfrm>
            <a:off x="3072380" y="4489832"/>
            <a:ext cx="1990476" cy="21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9395E-A26E-F7FD-4861-36619AE3ED26}"/>
              </a:ext>
            </a:extLst>
          </p:cNvPr>
          <p:cNvSpPr/>
          <p:nvPr/>
        </p:nvSpPr>
        <p:spPr bwMode="white">
          <a:xfrm>
            <a:off x="3072380" y="4948822"/>
            <a:ext cx="1533333" cy="21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33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9C753-8C07-2C91-3C55-A72E3F1DE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7245C-D969-8056-E471-9ED3B16C30B7}"/>
              </a:ext>
            </a:extLst>
          </p:cNvPr>
          <p:cNvSpPr/>
          <p:nvPr/>
        </p:nvSpPr>
        <p:spPr bwMode="white">
          <a:xfrm>
            <a:off x="3224761" y="6402030"/>
            <a:ext cx="476190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CD474AD-A9DD-511F-E635-333E4B011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4710532" cy="394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DBE4-28E1-FF84-462D-88CAEB65E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D695F-E88F-1926-180D-711FD429C9AF}"/>
              </a:ext>
            </a:extLst>
          </p:cNvPr>
          <p:cNvSpPr/>
          <p:nvPr/>
        </p:nvSpPr>
        <p:spPr bwMode="white">
          <a:xfrm>
            <a:off x="1015238" y="1505348"/>
            <a:ext cx="2466666" cy="2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6FAFE9-451D-801E-9C6D-5379C7A4C4DE}"/>
              </a:ext>
            </a:extLst>
          </p:cNvPr>
          <p:cNvSpPr/>
          <p:nvPr/>
        </p:nvSpPr>
        <p:spPr bwMode="white">
          <a:xfrm>
            <a:off x="1005714" y="1982355"/>
            <a:ext cx="5961904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93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65B3F-960F-5EB2-0060-CEF2E22C3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68D7F-B355-3311-1922-06C4D9787912}"/>
              </a:ext>
            </a:extLst>
          </p:cNvPr>
          <p:cNvSpPr/>
          <p:nvPr/>
        </p:nvSpPr>
        <p:spPr bwMode="white">
          <a:xfrm>
            <a:off x="1653333" y="2458705"/>
            <a:ext cx="9438095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E0BB5F-5C48-8647-20B5-F9283D32D66C}"/>
              </a:ext>
            </a:extLst>
          </p:cNvPr>
          <p:cNvSpPr/>
          <p:nvPr/>
        </p:nvSpPr>
        <p:spPr bwMode="white">
          <a:xfrm>
            <a:off x="1424761" y="2964129"/>
            <a:ext cx="1876190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C85049-C521-1E47-D356-D3AAD109A3DD}"/>
              </a:ext>
            </a:extLst>
          </p:cNvPr>
          <p:cNvSpPr/>
          <p:nvPr/>
        </p:nvSpPr>
        <p:spPr bwMode="white">
          <a:xfrm>
            <a:off x="1424761" y="3421871"/>
            <a:ext cx="9666666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822B54-8DE8-63A7-C774-430A2FB1FFFC}"/>
              </a:ext>
            </a:extLst>
          </p:cNvPr>
          <p:cNvSpPr/>
          <p:nvPr/>
        </p:nvSpPr>
        <p:spPr bwMode="white">
          <a:xfrm>
            <a:off x="1415237" y="3870077"/>
            <a:ext cx="9676189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0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A2F8D-0C83-D9BC-118D-66D0B643A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05485-4F61-3259-93C0-E731C615DE60}"/>
              </a:ext>
            </a:extLst>
          </p:cNvPr>
          <p:cNvSpPr/>
          <p:nvPr/>
        </p:nvSpPr>
        <p:spPr bwMode="white">
          <a:xfrm>
            <a:off x="1415238" y="2430505"/>
            <a:ext cx="1571428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3B354A-C9CB-1F68-CF15-99DFC764BA33}"/>
              </a:ext>
            </a:extLst>
          </p:cNvPr>
          <p:cNvSpPr/>
          <p:nvPr/>
        </p:nvSpPr>
        <p:spPr bwMode="white">
          <a:xfrm>
            <a:off x="1653332" y="2869287"/>
            <a:ext cx="7394995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954F4B-F03B-26E8-2756-C3B6AD9DB3F2}"/>
              </a:ext>
            </a:extLst>
          </p:cNvPr>
          <p:cNvSpPr/>
          <p:nvPr/>
        </p:nvSpPr>
        <p:spPr bwMode="white">
          <a:xfrm>
            <a:off x="1434285" y="3346223"/>
            <a:ext cx="2219047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2FF472-5239-50AB-C8A0-54038B84D7ED}"/>
              </a:ext>
            </a:extLst>
          </p:cNvPr>
          <p:cNvSpPr/>
          <p:nvPr/>
        </p:nvSpPr>
        <p:spPr bwMode="white">
          <a:xfrm>
            <a:off x="1415238" y="3794544"/>
            <a:ext cx="9266667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85D734-4F41-54F4-2440-BD419D94B45A}"/>
              </a:ext>
            </a:extLst>
          </p:cNvPr>
          <p:cNvSpPr/>
          <p:nvPr/>
        </p:nvSpPr>
        <p:spPr bwMode="white">
          <a:xfrm>
            <a:off x="1424761" y="4242864"/>
            <a:ext cx="9257144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6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F83FD-4093-47BD-3C5B-E67C33325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E74ED-13B7-9549-131A-6296CB5BB731}"/>
              </a:ext>
            </a:extLst>
          </p:cNvPr>
          <p:cNvSpPr/>
          <p:nvPr/>
        </p:nvSpPr>
        <p:spPr bwMode="white">
          <a:xfrm>
            <a:off x="1348571" y="1942544"/>
            <a:ext cx="9643973" cy="1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A0B624-338F-8BE0-4259-32096BC36A41}"/>
              </a:ext>
            </a:extLst>
          </p:cNvPr>
          <p:cNvSpPr/>
          <p:nvPr/>
        </p:nvSpPr>
        <p:spPr bwMode="white">
          <a:xfrm>
            <a:off x="1129523" y="2409319"/>
            <a:ext cx="1628571" cy="1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539D2E-B3B0-2975-12EE-4F4C6ED5B5A9}"/>
              </a:ext>
            </a:extLst>
          </p:cNvPr>
          <p:cNvSpPr/>
          <p:nvPr/>
        </p:nvSpPr>
        <p:spPr bwMode="white">
          <a:xfrm>
            <a:off x="1120000" y="2857042"/>
            <a:ext cx="9247618" cy="2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455B99-DD04-9268-5E01-217F576E4210}"/>
              </a:ext>
            </a:extLst>
          </p:cNvPr>
          <p:cNvSpPr/>
          <p:nvPr/>
        </p:nvSpPr>
        <p:spPr bwMode="white">
          <a:xfrm>
            <a:off x="1120000" y="3295240"/>
            <a:ext cx="9296480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53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D6B6D-94B3-830D-196F-247F8AB5C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5721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F5D5E-1B74-4206-1096-5F7365E7E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AC9A2-3F2D-E269-DD87-40A2E4730988}"/>
              </a:ext>
            </a:extLst>
          </p:cNvPr>
          <p:cNvSpPr/>
          <p:nvPr/>
        </p:nvSpPr>
        <p:spPr bwMode="white">
          <a:xfrm>
            <a:off x="2662857" y="1438287"/>
            <a:ext cx="1447619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3E44C4-32B0-BC09-D306-CCE2C9ABEE6F}"/>
              </a:ext>
            </a:extLst>
          </p:cNvPr>
          <p:cNvSpPr/>
          <p:nvPr/>
        </p:nvSpPr>
        <p:spPr bwMode="white">
          <a:xfrm>
            <a:off x="1110476" y="3431260"/>
            <a:ext cx="9306004" cy="2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6E0813-4C72-A7F0-E016-353293272BD5}"/>
              </a:ext>
            </a:extLst>
          </p:cNvPr>
          <p:cNvSpPr/>
          <p:nvPr/>
        </p:nvSpPr>
        <p:spPr bwMode="white">
          <a:xfrm>
            <a:off x="1100952" y="3879440"/>
            <a:ext cx="9266666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86C327-6692-64AC-D7F5-95FC0520FC85}"/>
              </a:ext>
            </a:extLst>
          </p:cNvPr>
          <p:cNvSpPr/>
          <p:nvPr/>
        </p:nvSpPr>
        <p:spPr bwMode="white">
          <a:xfrm>
            <a:off x="1120000" y="4327621"/>
            <a:ext cx="9368488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E8D479-F640-7A20-A165-6EC8B1305406}"/>
              </a:ext>
            </a:extLst>
          </p:cNvPr>
          <p:cNvSpPr/>
          <p:nvPr/>
        </p:nvSpPr>
        <p:spPr bwMode="white">
          <a:xfrm>
            <a:off x="1129523" y="4785337"/>
            <a:ext cx="1476190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0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33DDD-07BE-73FA-77CB-9763B0150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C5356D-75BB-77B0-F640-4B3F9DFE702D}"/>
              </a:ext>
            </a:extLst>
          </p:cNvPr>
          <p:cNvSpPr/>
          <p:nvPr/>
        </p:nvSpPr>
        <p:spPr bwMode="white">
          <a:xfrm>
            <a:off x="2358095" y="1619435"/>
            <a:ext cx="323809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478D6-BBC3-FD5F-0487-B974224A11AE}"/>
              </a:ext>
            </a:extLst>
          </p:cNvPr>
          <p:cNvSpPr/>
          <p:nvPr/>
        </p:nvSpPr>
        <p:spPr bwMode="white">
          <a:xfrm>
            <a:off x="4739047" y="1619435"/>
            <a:ext cx="333333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BF40CE-C589-7E14-207E-5159FB90C2DC}"/>
              </a:ext>
            </a:extLst>
          </p:cNvPr>
          <p:cNvSpPr/>
          <p:nvPr/>
        </p:nvSpPr>
        <p:spPr bwMode="white">
          <a:xfrm>
            <a:off x="6186666" y="1619435"/>
            <a:ext cx="333333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11AA0F-078B-9306-704F-60C6445CDE52}"/>
              </a:ext>
            </a:extLst>
          </p:cNvPr>
          <p:cNvSpPr/>
          <p:nvPr/>
        </p:nvSpPr>
        <p:spPr bwMode="white">
          <a:xfrm>
            <a:off x="7972306" y="1575862"/>
            <a:ext cx="323808" cy="25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B20B8F-BF7B-8123-5D3D-04F02A7EBD49}"/>
              </a:ext>
            </a:extLst>
          </p:cNvPr>
          <p:cNvSpPr/>
          <p:nvPr/>
        </p:nvSpPr>
        <p:spPr bwMode="white">
          <a:xfrm>
            <a:off x="9691428" y="1619435"/>
            <a:ext cx="485714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FDAD59-5797-6416-4C71-1CED285BB1FF}"/>
              </a:ext>
            </a:extLst>
          </p:cNvPr>
          <p:cNvSpPr/>
          <p:nvPr/>
        </p:nvSpPr>
        <p:spPr bwMode="white">
          <a:xfrm>
            <a:off x="2586666" y="2868571"/>
            <a:ext cx="333333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F8CE7D-BF54-3309-8854-1C727683D288}"/>
              </a:ext>
            </a:extLst>
          </p:cNvPr>
          <p:cNvSpPr/>
          <p:nvPr/>
        </p:nvSpPr>
        <p:spPr bwMode="white">
          <a:xfrm>
            <a:off x="7605714" y="2868571"/>
            <a:ext cx="333333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FD2568-50EA-A468-98D3-D136BD65F5E1}"/>
              </a:ext>
            </a:extLst>
          </p:cNvPr>
          <p:cNvSpPr/>
          <p:nvPr/>
        </p:nvSpPr>
        <p:spPr bwMode="white">
          <a:xfrm>
            <a:off x="10015238" y="2868571"/>
            <a:ext cx="342858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D00E81-E906-F4FC-6DCC-E2B3775F3552}"/>
              </a:ext>
            </a:extLst>
          </p:cNvPr>
          <p:cNvSpPr/>
          <p:nvPr/>
        </p:nvSpPr>
        <p:spPr bwMode="white">
          <a:xfrm>
            <a:off x="5891428" y="3965140"/>
            <a:ext cx="485714" cy="1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4BD5C5-150E-29D6-5E72-056174177B5A}"/>
              </a:ext>
            </a:extLst>
          </p:cNvPr>
          <p:cNvSpPr/>
          <p:nvPr/>
        </p:nvSpPr>
        <p:spPr bwMode="white">
          <a:xfrm>
            <a:off x="2662857" y="4499122"/>
            <a:ext cx="333333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4A2738-CB9A-ECB0-073A-19E922240040}"/>
              </a:ext>
            </a:extLst>
          </p:cNvPr>
          <p:cNvSpPr/>
          <p:nvPr/>
        </p:nvSpPr>
        <p:spPr bwMode="white">
          <a:xfrm>
            <a:off x="6320000" y="5595691"/>
            <a:ext cx="619047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74542-9571-16F2-D7AA-FFF704505B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25618-5777-93D9-6541-ECB766BA7957}"/>
              </a:ext>
            </a:extLst>
          </p:cNvPr>
          <p:cNvSpPr/>
          <p:nvPr/>
        </p:nvSpPr>
        <p:spPr bwMode="white">
          <a:xfrm>
            <a:off x="986666" y="2726616"/>
            <a:ext cx="9695238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CDD97-C96C-6169-AEFD-813A6972CA2F}"/>
              </a:ext>
            </a:extLst>
          </p:cNvPr>
          <p:cNvSpPr/>
          <p:nvPr/>
        </p:nvSpPr>
        <p:spPr bwMode="white">
          <a:xfrm>
            <a:off x="1005714" y="3432635"/>
            <a:ext cx="9676190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7BCC9A-1588-4F29-09C4-E817B23240F2}"/>
              </a:ext>
            </a:extLst>
          </p:cNvPr>
          <p:cNvSpPr/>
          <p:nvPr/>
        </p:nvSpPr>
        <p:spPr bwMode="white">
          <a:xfrm>
            <a:off x="986666" y="3919215"/>
            <a:ext cx="9695238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804A94-D03A-37F5-72EF-1B68999F6811}"/>
              </a:ext>
            </a:extLst>
          </p:cNvPr>
          <p:cNvSpPr/>
          <p:nvPr/>
        </p:nvSpPr>
        <p:spPr bwMode="white">
          <a:xfrm>
            <a:off x="996190" y="4615693"/>
            <a:ext cx="9695238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058C0-A05F-849D-FC19-2A508D05F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9739A-FDE7-56BB-EA0C-CD4192723BD8}"/>
              </a:ext>
            </a:extLst>
          </p:cNvPr>
          <p:cNvSpPr/>
          <p:nvPr/>
        </p:nvSpPr>
        <p:spPr bwMode="white">
          <a:xfrm>
            <a:off x="986666" y="2364271"/>
            <a:ext cx="9695238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D0AE42-67EA-5606-40DF-DC9D71F8A53F}"/>
              </a:ext>
            </a:extLst>
          </p:cNvPr>
          <p:cNvSpPr/>
          <p:nvPr/>
        </p:nvSpPr>
        <p:spPr bwMode="white">
          <a:xfrm>
            <a:off x="986666" y="2822289"/>
            <a:ext cx="9861862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428E8D-6251-6124-F3A5-C9765F5CC1DA}"/>
              </a:ext>
            </a:extLst>
          </p:cNvPr>
          <p:cNvSpPr/>
          <p:nvPr/>
        </p:nvSpPr>
        <p:spPr bwMode="white">
          <a:xfrm>
            <a:off x="986666" y="3280308"/>
            <a:ext cx="5757406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6FB9A2-0E75-974B-4874-2D20B0874919}"/>
              </a:ext>
            </a:extLst>
          </p:cNvPr>
          <p:cNvSpPr/>
          <p:nvPr/>
        </p:nvSpPr>
        <p:spPr bwMode="white">
          <a:xfrm>
            <a:off x="996190" y="3747870"/>
            <a:ext cx="9685715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8E2430-3E46-DB8A-70F6-A326E0EF2F79}"/>
              </a:ext>
            </a:extLst>
          </p:cNvPr>
          <p:cNvSpPr/>
          <p:nvPr/>
        </p:nvSpPr>
        <p:spPr bwMode="white">
          <a:xfrm>
            <a:off x="986666" y="4205889"/>
            <a:ext cx="9695238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786431-9F66-44AD-12FF-469E62BA6FE0}"/>
              </a:ext>
            </a:extLst>
          </p:cNvPr>
          <p:cNvSpPr/>
          <p:nvPr/>
        </p:nvSpPr>
        <p:spPr bwMode="white">
          <a:xfrm>
            <a:off x="1005714" y="4644823"/>
            <a:ext cx="9695238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21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863D4-E4D5-452C-8CF4-5081606918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513D6-CFDC-5CD4-224D-CAB4FDACB5D6}"/>
              </a:ext>
            </a:extLst>
          </p:cNvPr>
          <p:cNvSpPr/>
          <p:nvPr/>
        </p:nvSpPr>
        <p:spPr bwMode="white">
          <a:xfrm>
            <a:off x="681904" y="2726486"/>
            <a:ext cx="2761904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DB576-A0EC-F688-3C96-64CD6880AE77}"/>
              </a:ext>
            </a:extLst>
          </p:cNvPr>
          <p:cNvSpPr/>
          <p:nvPr/>
        </p:nvSpPr>
        <p:spPr bwMode="white">
          <a:xfrm>
            <a:off x="681904" y="3213034"/>
            <a:ext cx="2605784" cy="4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77BF3E-C629-E962-9050-002AFB593264}"/>
              </a:ext>
            </a:extLst>
          </p:cNvPr>
          <p:cNvSpPr/>
          <p:nvPr/>
        </p:nvSpPr>
        <p:spPr bwMode="white">
          <a:xfrm>
            <a:off x="681904" y="3938084"/>
            <a:ext cx="1685714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19DF3C-4537-7F1B-3BE2-AF55A63B23AF}"/>
              </a:ext>
            </a:extLst>
          </p:cNvPr>
          <p:cNvSpPr/>
          <p:nvPr/>
        </p:nvSpPr>
        <p:spPr bwMode="white">
          <a:xfrm>
            <a:off x="1558095" y="4672675"/>
            <a:ext cx="685714" cy="1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6FE776-2CE8-4FEC-2A66-13C29036DB63}"/>
              </a:ext>
            </a:extLst>
          </p:cNvPr>
          <p:cNvSpPr/>
          <p:nvPr/>
        </p:nvSpPr>
        <p:spPr bwMode="white">
          <a:xfrm>
            <a:off x="681904" y="5092441"/>
            <a:ext cx="1771428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4D512D-0658-20AC-5231-BDE6DDD07444}"/>
              </a:ext>
            </a:extLst>
          </p:cNvPr>
          <p:cNvSpPr/>
          <p:nvPr/>
        </p:nvSpPr>
        <p:spPr bwMode="white">
          <a:xfrm>
            <a:off x="681904" y="5550368"/>
            <a:ext cx="4910040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2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B9887-486A-DDAE-ABB4-7DFC95440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E42BDA-6B7D-68E5-33AF-307450BBAF43}"/>
              </a:ext>
            </a:extLst>
          </p:cNvPr>
          <p:cNvSpPr/>
          <p:nvPr/>
        </p:nvSpPr>
        <p:spPr bwMode="white">
          <a:xfrm>
            <a:off x="5548571" y="1618881"/>
            <a:ext cx="323809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7837D-804B-DEB9-8B2B-970851EC0D80}"/>
              </a:ext>
            </a:extLst>
          </p:cNvPr>
          <p:cNvSpPr/>
          <p:nvPr/>
        </p:nvSpPr>
        <p:spPr bwMode="white">
          <a:xfrm>
            <a:off x="8939047" y="2162016"/>
            <a:ext cx="619046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0B5AC-F4A9-9D79-1627-2D87B12C2D90}"/>
              </a:ext>
            </a:extLst>
          </p:cNvPr>
          <p:cNvSpPr/>
          <p:nvPr/>
        </p:nvSpPr>
        <p:spPr bwMode="white">
          <a:xfrm>
            <a:off x="3796190" y="3800953"/>
            <a:ext cx="476190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9B0C7D-75E3-0AC1-105F-3AF1630BE349}"/>
              </a:ext>
            </a:extLst>
          </p:cNvPr>
          <p:cNvSpPr/>
          <p:nvPr/>
        </p:nvSpPr>
        <p:spPr bwMode="white">
          <a:xfrm>
            <a:off x="3529523" y="4344089"/>
            <a:ext cx="171428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E2C6EF-0D9F-6AC5-AC51-390D49CF0330}"/>
              </a:ext>
            </a:extLst>
          </p:cNvPr>
          <p:cNvSpPr/>
          <p:nvPr/>
        </p:nvSpPr>
        <p:spPr bwMode="white">
          <a:xfrm>
            <a:off x="3796190" y="4887225"/>
            <a:ext cx="476190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07C9E-C304-75C6-E96E-AC469CAF5419}"/>
              </a:ext>
            </a:extLst>
          </p:cNvPr>
          <p:cNvSpPr/>
          <p:nvPr/>
        </p:nvSpPr>
        <p:spPr bwMode="white">
          <a:xfrm>
            <a:off x="6824761" y="4887225"/>
            <a:ext cx="190476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8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E2315-AEC2-7E40-19EF-16930119F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3E40D-707A-BC9B-1B09-ED4755DCA5A5}"/>
              </a:ext>
            </a:extLst>
          </p:cNvPr>
          <p:cNvSpPr/>
          <p:nvPr/>
        </p:nvSpPr>
        <p:spPr bwMode="white">
          <a:xfrm>
            <a:off x="1415238" y="1533722"/>
            <a:ext cx="333333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BA00A-5016-9039-35CF-794666932D0C}"/>
              </a:ext>
            </a:extLst>
          </p:cNvPr>
          <p:cNvSpPr/>
          <p:nvPr/>
        </p:nvSpPr>
        <p:spPr bwMode="white">
          <a:xfrm>
            <a:off x="1424761" y="2077319"/>
            <a:ext cx="314285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426E9-CCB8-1637-CB5A-EA3EDDE59009}"/>
              </a:ext>
            </a:extLst>
          </p:cNvPr>
          <p:cNvSpPr/>
          <p:nvPr/>
        </p:nvSpPr>
        <p:spPr bwMode="white">
          <a:xfrm>
            <a:off x="4529523" y="2611380"/>
            <a:ext cx="580952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D0E53E-116F-3290-DDB5-C64646A669C3}"/>
              </a:ext>
            </a:extLst>
          </p:cNvPr>
          <p:cNvSpPr/>
          <p:nvPr/>
        </p:nvSpPr>
        <p:spPr bwMode="white">
          <a:xfrm>
            <a:off x="5615238" y="3708112"/>
            <a:ext cx="619047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00E4B9-4946-6BB7-A42A-88F1EC550AA8}"/>
              </a:ext>
            </a:extLst>
          </p:cNvPr>
          <p:cNvSpPr/>
          <p:nvPr/>
        </p:nvSpPr>
        <p:spPr bwMode="white">
          <a:xfrm>
            <a:off x="1434285" y="5348442"/>
            <a:ext cx="447619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9EE97B-F7C8-7159-FBAD-20F963304C60}"/>
              </a:ext>
            </a:extLst>
          </p:cNvPr>
          <p:cNvSpPr/>
          <p:nvPr/>
        </p:nvSpPr>
        <p:spPr bwMode="white">
          <a:xfrm>
            <a:off x="6900952" y="5348442"/>
            <a:ext cx="333333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99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AB10B-4B0B-F534-FF6B-F386CE234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6FD47-852D-41FE-CD05-87D538F569D0}"/>
              </a:ext>
            </a:extLst>
          </p:cNvPr>
          <p:cNvSpPr/>
          <p:nvPr/>
        </p:nvSpPr>
        <p:spPr bwMode="white">
          <a:xfrm>
            <a:off x="9091428" y="1609568"/>
            <a:ext cx="228571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11240-0D70-89A8-D89E-203B98A7D311}"/>
              </a:ext>
            </a:extLst>
          </p:cNvPr>
          <p:cNvSpPr/>
          <p:nvPr/>
        </p:nvSpPr>
        <p:spPr bwMode="white">
          <a:xfrm>
            <a:off x="8967619" y="2772390"/>
            <a:ext cx="257142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E182A-EC09-86C2-5971-3A4747EA11B6}"/>
              </a:ext>
            </a:extLst>
          </p:cNvPr>
          <p:cNvSpPr/>
          <p:nvPr/>
        </p:nvSpPr>
        <p:spPr bwMode="white">
          <a:xfrm>
            <a:off x="6377142" y="4259278"/>
            <a:ext cx="238095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E364D7-0D01-3A87-2563-43272E2DC3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5038744"/>
            <a:ext cx="10800000" cy="154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1797C3-7289-E7E1-5904-43748E015A6D}"/>
              </a:ext>
            </a:extLst>
          </p:cNvPr>
          <p:cNvSpPr/>
          <p:nvPr/>
        </p:nvSpPr>
        <p:spPr bwMode="white">
          <a:xfrm>
            <a:off x="9909600" y="5717569"/>
            <a:ext cx="209523" cy="2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5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716FB-FB92-C47F-588D-DBDEDAF13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9B8FA-D241-F6CE-58F6-99470F693DA1}"/>
              </a:ext>
            </a:extLst>
          </p:cNvPr>
          <p:cNvSpPr/>
          <p:nvPr/>
        </p:nvSpPr>
        <p:spPr bwMode="white">
          <a:xfrm>
            <a:off x="5043809" y="2247076"/>
            <a:ext cx="209523" cy="2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0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E02D5-14FD-900B-6CA9-1E0AD972B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D6A49-849E-600D-F5E0-8DEFE2B069A3}"/>
              </a:ext>
            </a:extLst>
          </p:cNvPr>
          <p:cNvSpPr/>
          <p:nvPr/>
        </p:nvSpPr>
        <p:spPr bwMode="white">
          <a:xfrm>
            <a:off x="5110476" y="2001173"/>
            <a:ext cx="257142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6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E0DE5-234A-AF14-07B5-3863CF63F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5F155-D12F-BF76-2992-91C8521B8ABE}"/>
              </a:ext>
            </a:extLst>
          </p:cNvPr>
          <p:cNvSpPr/>
          <p:nvPr/>
        </p:nvSpPr>
        <p:spPr bwMode="white">
          <a:xfrm>
            <a:off x="6024761" y="2000673"/>
            <a:ext cx="542857" cy="57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88E93-91BD-5504-7EDA-0C55FDD6D537}"/>
              </a:ext>
            </a:extLst>
          </p:cNvPr>
          <p:cNvSpPr/>
          <p:nvPr/>
        </p:nvSpPr>
        <p:spPr bwMode="white">
          <a:xfrm>
            <a:off x="8922872" y="2000671"/>
            <a:ext cx="447619" cy="57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51C211-99A6-2E70-69C1-0CEE085A0AD8}"/>
              </a:ext>
            </a:extLst>
          </p:cNvPr>
          <p:cNvSpPr/>
          <p:nvPr/>
        </p:nvSpPr>
        <p:spPr bwMode="white">
          <a:xfrm>
            <a:off x="2491428" y="2153216"/>
            <a:ext cx="323809" cy="2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5A592F-6BC7-6617-34FA-1F8907B0ADA2}"/>
              </a:ext>
            </a:extLst>
          </p:cNvPr>
          <p:cNvSpPr/>
          <p:nvPr/>
        </p:nvSpPr>
        <p:spPr bwMode="white">
          <a:xfrm>
            <a:off x="6453754" y="2830126"/>
            <a:ext cx="343700" cy="5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539B53-17F8-4771-2842-2DCB1DCCDEC5}"/>
              </a:ext>
            </a:extLst>
          </p:cNvPr>
          <p:cNvSpPr/>
          <p:nvPr/>
        </p:nvSpPr>
        <p:spPr bwMode="white">
          <a:xfrm>
            <a:off x="9430891" y="2830126"/>
            <a:ext cx="343700" cy="5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26D70C-C796-C5DF-9363-4147CE01B81F}"/>
              </a:ext>
            </a:extLst>
          </p:cNvPr>
          <p:cNvSpPr/>
          <p:nvPr/>
        </p:nvSpPr>
        <p:spPr bwMode="white">
          <a:xfrm>
            <a:off x="2815238" y="2982669"/>
            <a:ext cx="466666" cy="2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DED809-F8E1-ABF8-E02F-F30FBF4B7A56}"/>
              </a:ext>
            </a:extLst>
          </p:cNvPr>
          <p:cNvSpPr/>
          <p:nvPr/>
        </p:nvSpPr>
        <p:spPr bwMode="white">
          <a:xfrm>
            <a:off x="2481525" y="3631473"/>
            <a:ext cx="323808" cy="57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E69AED-E706-37BF-13A0-DF6F87446427}"/>
              </a:ext>
            </a:extLst>
          </p:cNvPr>
          <p:cNvSpPr/>
          <p:nvPr/>
        </p:nvSpPr>
        <p:spPr bwMode="white">
          <a:xfrm>
            <a:off x="6320000" y="3812122"/>
            <a:ext cx="609523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A6CE60D-A8DC-C26F-C0BB-31478D091864}"/>
              </a:ext>
            </a:extLst>
          </p:cNvPr>
          <p:cNvSpPr/>
          <p:nvPr/>
        </p:nvSpPr>
        <p:spPr bwMode="white">
          <a:xfrm>
            <a:off x="9100952" y="3812122"/>
            <a:ext cx="447619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2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FAAAA-B6C6-ABA9-3BB3-433926B4F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ECD286-5AEB-5FA5-3756-476D23BDFC30}"/>
              </a:ext>
            </a:extLst>
          </p:cNvPr>
          <p:cNvSpPr/>
          <p:nvPr/>
        </p:nvSpPr>
        <p:spPr bwMode="white">
          <a:xfrm>
            <a:off x="911424" y="2239133"/>
            <a:ext cx="1122861" cy="4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BFFF7E-88D4-E9BE-B557-4A9715137744}"/>
              </a:ext>
            </a:extLst>
          </p:cNvPr>
          <p:cNvSpPr/>
          <p:nvPr/>
        </p:nvSpPr>
        <p:spPr bwMode="white">
          <a:xfrm>
            <a:off x="6096000" y="2239133"/>
            <a:ext cx="1500191" cy="4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6F8E8E-114B-62C1-01ED-30949C883C66}"/>
              </a:ext>
            </a:extLst>
          </p:cNvPr>
          <p:cNvSpPr/>
          <p:nvPr/>
        </p:nvSpPr>
        <p:spPr bwMode="white">
          <a:xfrm>
            <a:off x="1015238" y="2980871"/>
            <a:ext cx="688274" cy="4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28F5DB-F070-6509-7EF5-E890235FC3CE}"/>
              </a:ext>
            </a:extLst>
          </p:cNvPr>
          <p:cNvSpPr/>
          <p:nvPr/>
        </p:nvSpPr>
        <p:spPr bwMode="white">
          <a:xfrm>
            <a:off x="6224761" y="2980871"/>
            <a:ext cx="688274" cy="4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