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15BBFB-0C8C-1D99-16A6-7924BEC63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2986087"/>
            <a:ext cx="70389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D5238-D471-5F6F-EEFE-6C384FBC57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048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3F84E-2E65-9A94-500D-CA3D9C36FC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567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828E37-5F0C-8D14-1671-C8E75D1F0E9B}"/>
              </a:ext>
            </a:extLst>
          </p:cNvPr>
          <p:cNvSpPr/>
          <p:nvPr/>
        </p:nvSpPr>
        <p:spPr bwMode="white">
          <a:xfrm>
            <a:off x="1089352" y="1036807"/>
            <a:ext cx="9662568" cy="4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F3F375-7861-B0EA-B523-C2D15F4A5FB0}"/>
              </a:ext>
            </a:extLst>
          </p:cNvPr>
          <p:cNvSpPr/>
          <p:nvPr/>
        </p:nvSpPr>
        <p:spPr bwMode="white">
          <a:xfrm>
            <a:off x="1784590" y="1789061"/>
            <a:ext cx="4400000" cy="8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2CBA1A-DA35-C54C-7BF8-4E6A69F7100A}"/>
              </a:ext>
            </a:extLst>
          </p:cNvPr>
          <p:cNvSpPr/>
          <p:nvPr/>
        </p:nvSpPr>
        <p:spPr bwMode="white">
          <a:xfrm>
            <a:off x="2498876" y="3056822"/>
            <a:ext cx="1847619" cy="86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965C65-3739-FC73-97B5-3FBD5476ABA9}"/>
              </a:ext>
            </a:extLst>
          </p:cNvPr>
          <p:cNvSpPr/>
          <p:nvPr/>
        </p:nvSpPr>
        <p:spPr bwMode="white">
          <a:xfrm>
            <a:off x="2927448" y="4381266"/>
            <a:ext cx="1190476" cy="3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D983D3-2F25-A177-B6EC-3C3198D3EC62}"/>
              </a:ext>
            </a:extLst>
          </p:cNvPr>
          <p:cNvSpPr/>
          <p:nvPr/>
        </p:nvSpPr>
        <p:spPr bwMode="white">
          <a:xfrm>
            <a:off x="1813162" y="5086365"/>
            <a:ext cx="3361904" cy="40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4E7CE3-321C-976C-8FFB-DA9BC307D63A}"/>
              </a:ext>
            </a:extLst>
          </p:cNvPr>
          <p:cNvSpPr/>
          <p:nvPr/>
        </p:nvSpPr>
        <p:spPr bwMode="white">
          <a:xfrm>
            <a:off x="1127448" y="5848635"/>
            <a:ext cx="7876191" cy="40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476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5FBBD-8C1C-4860-3439-6721278FF9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9438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12F8F7-567B-DAF6-C2B7-C09D6A25A2CA}"/>
              </a:ext>
            </a:extLst>
          </p:cNvPr>
          <p:cNvSpPr/>
          <p:nvPr/>
        </p:nvSpPr>
        <p:spPr bwMode="white">
          <a:xfrm>
            <a:off x="5525662" y="3510121"/>
            <a:ext cx="517358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F9B224-2A9A-8FC7-B3AA-B6874F590601}"/>
              </a:ext>
            </a:extLst>
          </p:cNvPr>
          <p:cNvSpPr/>
          <p:nvPr/>
        </p:nvSpPr>
        <p:spPr bwMode="white">
          <a:xfrm>
            <a:off x="3184397" y="4641618"/>
            <a:ext cx="736577" cy="32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316961-F9ED-9514-F528-789D520F56A2}"/>
              </a:ext>
            </a:extLst>
          </p:cNvPr>
          <p:cNvSpPr/>
          <p:nvPr/>
        </p:nvSpPr>
        <p:spPr bwMode="white">
          <a:xfrm>
            <a:off x="8384287" y="4641618"/>
            <a:ext cx="754115" cy="32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7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89F8F-49DD-4605-E4EF-6910D8F8CF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87290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F88F89-7456-63F2-43F0-938867B6FF46}"/>
              </a:ext>
            </a:extLst>
          </p:cNvPr>
          <p:cNvSpPr/>
          <p:nvPr/>
        </p:nvSpPr>
        <p:spPr bwMode="white">
          <a:xfrm>
            <a:off x="5005278" y="2068436"/>
            <a:ext cx="638898" cy="28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052015-5DE1-5E78-82F2-1505ADB16766}"/>
              </a:ext>
            </a:extLst>
          </p:cNvPr>
          <p:cNvSpPr/>
          <p:nvPr/>
        </p:nvSpPr>
        <p:spPr bwMode="white">
          <a:xfrm>
            <a:off x="4274009" y="2815412"/>
            <a:ext cx="431064" cy="29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012363-4B45-30F9-DC7D-D4299FB6D70A}"/>
              </a:ext>
            </a:extLst>
          </p:cNvPr>
          <p:cNvSpPr/>
          <p:nvPr/>
        </p:nvSpPr>
        <p:spPr bwMode="white">
          <a:xfrm>
            <a:off x="5759640" y="6011239"/>
            <a:ext cx="646596" cy="28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50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2300B-0230-D939-32C0-3BA2C359F8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85624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13195C-B936-6FC0-1930-046DE2869A69}"/>
              </a:ext>
            </a:extLst>
          </p:cNvPr>
          <p:cNvSpPr/>
          <p:nvPr/>
        </p:nvSpPr>
        <p:spPr bwMode="white">
          <a:xfrm>
            <a:off x="3335096" y="2948014"/>
            <a:ext cx="1000654" cy="83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82796E-4AC1-2C87-9F76-EA83D4B0305D}"/>
              </a:ext>
            </a:extLst>
          </p:cNvPr>
          <p:cNvSpPr/>
          <p:nvPr/>
        </p:nvSpPr>
        <p:spPr bwMode="white">
          <a:xfrm>
            <a:off x="5891172" y="6096503"/>
            <a:ext cx="437937" cy="27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14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7EFC8-9407-E376-F689-EC99DC7363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93DC85B-9C76-903A-EEB6-625BF0F290B9}"/>
              </a:ext>
            </a:extLst>
          </p:cNvPr>
          <p:cNvSpPr/>
          <p:nvPr/>
        </p:nvSpPr>
        <p:spPr bwMode="white">
          <a:xfrm>
            <a:off x="1991544" y="3645024"/>
            <a:ext cx="30243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AD9EC0F-5A7F-61E0-FD88-903C33A49C38}"/>
              </a:ext>
            </a:extLst>
          </p:cNvPr>
          <p:cNvSpPr/>
          <p:nvPr/>
        </p:nvSpPr>
        <p:spPr bwMode="white">
          <a:xfrm>
            <a:off x="1775520" y="5006599"/>
            <a:ext cx="30243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2C40E95-C8CA-507B-29FD-DF609814D51E}"/>
              </a:ext>
            </a:extLst>
          </p:cNvPr>
          <p:cNvSpPr/>
          <p:nvPr/>
        </p:nvSpPr>
        <p:spPr bwMode="white">
          <a:xfrm>
            <a:off x="6737516" y="3620864"/>
            <a:ext cx="30243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82ED918-A9C7-E0F6-5A5B-D574D6897724}"/>
              </a:ext>
            </a:extLst>
          </p:cNvPr>
          <p:cNvSpPr/>
          <p:nvPr/>
        </p:nvSpPr>
        <p:spPr bwMode="white">
          <a:xfrm>
            <a:off x="6683032" y="5006599"/>
            <a:ext cx="30243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69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20959-B219-5280-0BDE-9E82D2BE91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82" y="782653"/>
            <a:ext cx="10800000" cy="4230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9EF9AB2-DCB7-CFA5-0CD8-5485855DC09F}"/>
              </a:ext>
            </a:extLst>
          </p:cNvPr>
          <p:cNvSpPr/>
          <p:nvPr/>
        </p:nvSpPr>
        <p:spPr bwMode="white">
          <a:xfrm>
            <a:off x="906082" y="2591566"/>
            <a:ext cx="30243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305EAE8-C914-F278-2A28-584B230B0B2A}"/>
              </a:ext>
            </a:extLst>
          </p:cNvPr>
          <p:cNvSpPr/>
          <p:nvPr/>
        </p:nvSpPr>
        <p:spPr bwMode="white">
          <a:xfrm>
            <a:off x="966584" y="3922514"/>
            <a:ext cx="30243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9F2E5C7-E7BB-45AC-D806-1EDDCC9277C4}"/>
              </a:ext>
            </a:extLst>
          </p:cNvPr>
          <p:cNvSpPr/>
          <p:nvPr/>
        </p:nvSpPr>
        <p:spPr bwMode="white">
          <a:xfrm>
            <a:off x="5754018" y="2519558"/>
            <a:ext cx="35283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E597B78-0D0E-DAA3-3E2D-F92142BB7946}"/>
              </a:ext>
            </a:extLst>
          </p:cNvPr>
          <p:cNvSpPr/>
          <p:nvPr/>
        </p:nvSpPr>
        <p:spPr bwMode="white">
          <a:xfrm>
            <a:off x="5735960" y="3933056"/>
            <a:ext cx="35283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491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7F607-42CE-F4A1-B549-65AD9C185F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800000" cy="542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3087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5FBAB5-C8B0-7C9F-4683-45B5E912F0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7963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CB397-7404-5E4D-3676-971E0A19BB1A}"/>
              </a:ext>
            </a:extLst>
          </p:cNvPr>
          <p:cNvSpPr/>
          <p:nvPr/>
        </p:nvSpPr>
        <p:spPr bwMode="white">
          <a:xfrm>
            <a:off x="1927958" y="2429601"/>
            <a:ext cx="3279346" cy="93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3D92D3-6928-4B7E-2BE0-CC2273FEFD67}"/>
              </a:ext>
            </a:extLst>
          </p:cNvPr>
          <p:cNvSpPr/>
          <p:nvPr/>
        </p:nvSpPr>
        <p:spPr bwMode="white">
          <a:xfrm>
            <a:off x="1556490" y="3697253"/>
            <a:ext cx="1857341" cy="7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FA7C3C-9B13-ACFF-4967-F0D08053BCC9}"/>
              </a:ext>
            </a:extLst>
          </p:cNvPr>
          <p:cNvSpPr/>
          <p:nvPr/>
        </p:nvSpPr>
        <p:spPr bwMode="white">
          <a:xfrm>
            <a:off x="1556490" y="4829371"/>
            <a:ext cx="1796870" cy="31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C03B90-8B83-362D-82D5-A7C5E29BF841}"/>
              </a:ext>
            </a:extLst>
          </p:cNvPr>
          <p:cNvSpPr/>
          <p:nvPr/>
        </p:nvSpPr>
        <p:spPr bwMode="white">
          <a:xfrm>
            <a:off x="1530573" y="5477530"/>
            <a:ext cx="4898198" cy="38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8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98A14-A4B5-37A1-6991-61933E694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6009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5825A-77FF-EE60-77DE-EE5FA529309C}"/>
              </a:ext>
            </a:extLst>
          </p:cNvPr>
          <p:cNvSpPr/>
          <p:nvPr/>
        </p:nvSpPr>
        <p:spPr bwMode="white">
          <a:xfrm>
            <a:off x="1889598" y="1721536"/>
            <a:ext cx="5693969" cy="36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6D2A71-F560-D8B8-7856-4288D92FD4DC}"/>
              </a:ext>
            </a:extLst>
          </p:cNvPr>
          <p:cNvSpPr/>
          <p:nvPr/>
        </p:nvSpPr>
        <p:spPr bwMode="white">
          <a:xfrm>
            <a:off x="2473783" y="2432809"/>
            <a:ext cx="2277469" cy="75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11BA3A-0A40-6DC7-E210-FCF190C07847}"/>
              </a:ext>
            </a:extLst>
          </p:cNvPr>
          <p:cNvSpPr/>
          <p:nvPr/>
        </p:nvSpPr>
        <p:spPr bwMode="white">
          <a:xfrm>
            <a:off x="3108765" y="3533586"/>
            <a:ext cx="1642487" cy="77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BB5449-3582-41B8-379F-8AF799DCB9DE}"/>
              </a:ext>
            </a:extLst>
          </p:cNvPr>
          <p:cNvSpPr/>
          <p:nvPr/>
        </p:nvSpPr>
        <p:spPr bwMode="white">
          <a:xfrm>
            <a:off x="3498221" y="4719041"/>
            <a:ext cx="1456225" cy="27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2E5C85-370D-1924-01D8-20381B271FAA}"/>
              </a:ext>
            </a:extLst>
          </p:cNvPr>
          <p:cNvSpPr/>
          <p:nvPr/>
        </p:nvSpPr>
        <p:spPr bwMode="white">
          <a:xfrm>
            <a:off x="1898066" y="5337171"/>
            <a:ext cx="5829518" cy="40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85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