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4C9D052-2D4F-573C-DB31-7DAE393E4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4864"/>
            <a:ext cx="12192000" cy="18976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2BFF3-BD46-2D7D-1918-818517AC5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28" y="896781"/>
            <a:ext cx="10800000" cy="4553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8093ED-9D0C-0814-A830-3967EA697597}"/>
              </a:ext>
            </a:extLst>
          </p:cNvPr>
          <p:cNvSpPr/>
          <p:nvPr/>
        </p:nvSpPr>
        <p:spPr bwMode="white">
          <a:xfrm>
            <a:off x="983432" y="1106355"/>
            <a:ext cx="5774136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5FD97D-9AE3-D5E4-132F-62D42C8F7708}"/>
              </a:ext>
            </a:extLst>
          </p:cNvPr>
          <p:cNvSpPr/>
          <p:nvPr/>
        </p:nvSpPr>
        <p:spPr bwMode="white">
          <a:xfrm>
            <a:off x="983432" y="1735077"/>
            <a:ext cx="5990160" cy="93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8B47C6-9E4A-333E-C704-D0DAD7C71F71}"/>
              </a:ext>
            </a:extLst>
          </p:cNvPr>
          <p:cNvSpPr/>
          <p:nvPr/>
        </p:nvSpPr>
        <p:spPr bwMode="white">
          <a:xfrm>
            <a:off x="983432" y="2992520"/>
            <a:ext cx="7646344" cy="5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DCB5E10-E72D-8426-B48C-497363F5A6C0}"/>
              </a:ext>
            </a:extLst>
          </p:cNvPr>
          <p:cNvSpPr/>
          <p:nvPr/>
        </p:nvSpPr>
        <p:spPr bwMode="white">
          <a:xfrm>
            <a:off x="983432" y="3745082"/>
            <a:ext cx="5866666" cy="8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3B2EF1F-A897-8139-DE30-9E0DCB26BD3F}"/>
              </a:ext>
            </a:extLst>
          </p:cNvPr>
          <p:cNvSpPr/>
          <p:nvPr/>
        </p:nvSpPr>
        <p:spPr bwMode="white">
          <a:xfrm>
            <a:off x="983432" y="4869160"/>
            <a:ext cx="6566224" cy="5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62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371D1-CD93-8DE8-D4ED-4F9FFEDA2B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22" y="764704"/>
            <a:ext cx="100707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5884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9188C-46A4-9464-D212-6AA579DDAC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3169"/>
            <a:ext cx="89395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C4E8C-427B-EBC7-05F1-B8D56B7DD68A}"/>
              </a:ext>
            </a:extLst>
          </p:cNvPr>
          <p:cNvSpPr/>
          <p:nvPr/>
        </p:nvSpPr>
        <p:spPr bwMode="white">
          <a:xfrm>
            <a:off x="1311938" y="998798"/>
            <a:ext cx="5479541" cy="33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CB28FF-6891-BFB5-AE17-AFA53EF1A6F6}"/>
              </a:ext>
            </a:extLst>
          </p:cNvPr>
          <p:cNvSpPr/>
          <p:nvPr/>
        </p:nvSpPr>
        <p:spPr bwMode="white">
          <a:xfrm>
            <a:off x="1174856" y="1613991"/>
            <a:ext cx="4133879" cy="67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DCADCF-4411-57F2-1C7D-B4F6DE4DE431}"/>
              </a:ext>
            </a:extLst>
          </p:cNvPr>
          <p:cNvSpPr/>
          <p:nvPr/>
        </p:nvSpPr>
        <p:spPr bwMode="white">
          <a:xfrm>
            <a:off x="2038953" y="2599878"/>
            <a:ext cx="3072702" cy="67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03C738-5AE4-D175-6CA0-8AFA1F1C9FF0}"/>
              </a:ext>
            </a:extLst>
          </p:cNvPr>
          <p:cNvSpPr/>
          <p:nvPr/>
        </p:nvSpPr>
        <p:spPr bwMode="white">
          <a:xfrm>
            <a:off x="3385228" y="3585765"/>
            <a:ext cx="1166717" cy="26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C8C9934-08B9-255E-3CE5-8F61F5B11569}"/>
              </a:ext>
            </a:extLst>
          </p:cNvPr>
          <p:cNvSpPr/>
          <p:nvPr/>
        </p:nvSpPr>
        <p:spPr bwMode="white">
          <a:xfrm>
            <a:off x="1311939" y="4114201"/>
            <a:ext cx="5191509" cy="33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4499137-12D7-F184-E5DD-9168B1DF5200}"/>
              </a:ext>
            </a:extLst>
          </p:cNvPr>
          <p:cNvSpPr/>
          <p:nvPr/>
        </p:nvSpPr>
        <p:spPr bwMode="white">
          <a:xfrm>
            <a:off x="2320992" y="4658306"/>
            <a:ext cx="6918760" cy="37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2583CCE-E320-3D70-2647-A7D245BE7F88}"/>
              </a:ext>
            </a:extLst>
          </p:cNvPr>
          <p:cNvSpPr/>
          <p:nvPr/>
        </p:nvSpPr>
        <p:spPr bwMode="white">
          <a:xfrm>
            <a:off x="1343472" y="5301208"/>
            <a:ext cx="8112304" cy="13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7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4" grpId="0" animBg="1"/>
      <p:bldP spid="15" grpId="0" animBg="1"/>
      <p:bldP spid="17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B2902-FDAD-ED86-1879-98DCD98F99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FAF048-9D5B-C37C-63FB-FD44617FAA38}"/>
              </a:ext>
            </a:extLst>
          </p:cNvPr>
          <p:cNvSpPr/>
          <p:nvPr/>
        </p:nvSpPr>
        <p:spPr bwMode="white">
          <a:xfrm>
            <a:off x="7536160" y="3284984"/>
            <a:ext cx="752264" cy="114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B336FA-7651-CD27-D1A8-D317DAB1B034}"/>
              </a:ext>
            </a:extLst>
          </p:cNvPr>
          <p:cNvSpPr/>
          <p:nvPr/>
        </p:nvSpPr>
        <p:spPr bwMode="white">
          <a:xfrm>
            <a:off x="9072380" y="4852082"/>
            <a:ext cx="809523" cy="36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09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81499-ABFD-697E-AD8D-60D28FC215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848434"/>
            <a:ext cx="10800000" cy="5161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62EF75-86AE-58A8-F9BB-C4ADA76697AD}"/>
              </a:ext>
            </a:extLst>
          </p:cNvPr>
          <p:cNvSpPr/>
          <p:nvPr/>
        </p:nvSpPr>
        <p:spPr bwMode="white">
          <a:xfrm>
            <a:off x="5327840" y="3377427"/>
            <a:ext cx="886810" cy="97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C1155B-CD05-810D-C844-AE8A08FA3090}"/>
              </a:ext>
            </a:extLst>
          </p:cNvPr>
          <p:cNvSpPr/>
          <p:nvPr/>
        </p:nvSpPr>
        <p:spPr bwMode="white">
          <a:xfrm>
            <a:off x="2663544" y="4817587"/>
            <a:ext cx="750506" cy="98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066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E4F50-38DC-2544-6E81-C52C7977F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10800000" cy="4565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ED72D6-84CB-87A7-91FB-8B62DE1CD902}"/>
              </a:ext>
            </a:extLst>
          </p:cNvPr>
          <p:cNvSpPr/>
          <p:nvPr/>
        </p:nvSpPr>
        <p:spPr bwMode="white">
          <a:xfrm>
            <a:off x="7283305" y="2881882"/>
            <a:ext cx="533333" cy="34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7B7532-2EE4-4378-6443-640D5DEC4634}"/>
              </a:ext>
            </a:extLst>
          </p:cNvPr>
          <p:cNvSpPr/>
          <p:nvPr/>
        </p:nvSpPr>
        <p:spPr bwMode="white">
          <a:xfrm>
            <a:off x="6302353" y="4845513"/>
            <a:ext cx="523809" cy="35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34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259E2-2B2E-EF72-05D5-BD2690A4A0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40CEE2-56FE-2899-AB6F-8318177C34FA}"/>
              </a:ext>
            </a:extLst>
          </p:cNvPr>
          <p:cNvSpPr/>
          <p:nvPr/>
        </p:nvSpPr>
        <p:spPr bwMode="white">
          <a:xfrm>
            <a:off x="3986666" y="2847323"/>
            <a:ext cx="323809" cy="37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04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5C1FE-97CA-D220-CFE2-6E364E00FF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402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15B6A7-D3E5-5602-D366-9E1493750D87}"/>
              </a:ext>
            </a:extLst>
          </p:cNvPr>
          <p:cNvSpPr/>
          <p:nvPr/>
        </p:nvSpPr>
        <p:spPr bwMode="white">
          <a:xfrm>
            <a:off x="5675646" y="2258046"/>
            <a:ext cx="409523" cy="37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27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B9846-5F1D-A5D7-725C-B51BD78482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7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F5A5CE-2F5B-64BB-471B-D3E6E690A901}"/>
              </a:ext>
            </a:extLst>
          </p:cNvPr>
          <p:cNvSpPr/>
          <p:nvPr/>
        </p:nvSpPr>
        <p:spPr bwMode="white">
          <a:xfrm>
            <a:off x="1805714" y="3466345"/>
            <a:ext cx="2780952" cy="8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938C9B-6282-3BF7-F9CC-27A91188E497}"/>
              </a:ext>
            </a:extLst>
          </p:cNvPr>
          <p:cNvSpPr/>
          <p:nvPr/>
        </p:nvSpPr>
        <p:spPr bwMode="white">
          <a:xfrm>
            <a:off x="1703512" y="4725144"/>
            <a:ext cx="122413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3C58023-9F33-DEA4-4CE1-651D5952D61A}"/>
              </a:ext>
            </a:extLst>
          </p:cNvPr>
          <p:cNvSpPr/>
          <p:nvPr/>
        </p:nvSpPr>
        <p:spPr bwMode="white">
          <a:xfrm>
            <a:off x="6888088" y="3466345"/>
            <a:ext cx="2780952" cy="8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98CC5B8-E30C-FF45-B96F-54774C58C94C}"/>
              </a:ext>
            </a:extLst>
          </p:cNvPr>
          <p:cNvSpPr/>
          <p:nvPr/>
        </p:nvSpPr>
        <p:spPr bwMode="white">
          <a:xfrm>
            <a:off x="7536160" y="4713560"/>
            <a:ext cx="13681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89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666D9-9E88-DD67-3562-43949CAB78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46" y="1052736"/>
            <a:ext cx="10800000" cy="377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9D5E28B-52CA-180F-E9FA-0C853D47DB22}"/>
              </a:ext>
            </a:extLst>
          </p:cNvPr>
          <p:cNvSpPr/>
          <p:nvPr/>
        </p:nvSpPr>
        <p:spPr bwMode="white">
          <a:xfrm>
            <a:off x="1343472" y="2619399"/>
            <a:ext cx="3240360" cy="8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B16AD37-4300-D47F-EE30-C267E71D20A8}"/>
              </a:ext>
            </a:extLst>
          </p:cNvPr>
          <p:cNvSpPr/>
          <p:nvPr/>
        </p:nvSpPr>
        <p:spPr bwMode="white">
          <a:xfrm>
            <a:off x="1387982" y="3789040"/>
            <a:ext cx="1251634" cy="8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09BCBE7-9335-260D-1D5A-5234678999D9}"/>
              </a:ext>
            </a:extLst>
          </p:cNvPr>
          <p:cNvSpPr/>
          <p:nvPr/>
        </p:nvSpPr>
        <p:spPr bwMode="white">
          <a:xfrm>
            <a:off x="6888088" y="2619398"/>
            <a:ext cx="3240360" cy="8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65ACF5C-B54D-6ED3-B4DE-622A1E6B4140}"/>
              </a:ext>
            </a:extLst>
          </p:cNvPr>
          <p:cNvSpPr/>
          <p:nvPr/>
        </p:nvSpPr>
        <p:spPr bwMode="white">
          <a:xfrm>
            <a:off x="7104112" y="3788916"/>
            <a:ext cx="1368152" cy="8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62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6F725-DC3E-5677-4CE3-78878AE81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6600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3726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