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47CC6F-44F1-6B63-8F41-08452D6E7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962275"/>
            <a:ext cx="60769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A20FB-77B4-A8CE-7A92-291BC8DDD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69563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112C7E-2ADD-72DC-7E5A-3769605DC996}"/>
              </a:ext>
            </a:extLst>
          </p:cNvPr>
          <p:cNvSpPr/>
          <p:nvPr/>
        </p:nvSpPr>
        <p:spPr bwMode="white">
          <a:xfrm>
            <a:off x="2444162" y="4214301"/>
            <a:ext cx="3011959" cy="86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144FFC-2ACB-0859-CCF6-343DB192356B}"/>
              </a:ext>
            </a:extLst>
          </p:cNvPr>
          <p:cNvSpPr/>
          <p:nvPr/>
        </p:nvSpPr>
        <p:spPr bwMode="white">
          <a:xfrm>
            <a:off x="2456431" y="5331432"/>
            <a:ext cx="2085674" cy="23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52E721-0678-EFEC-3987-3053A739BB4E}"/>
              </a:ext>
            </a:extLst>
          </p:cNvPr>
          <p:cNvSpPr/>
          <p:nvPr/>
        </p:nvSpPr>
        <p:spPr bwMode="white">
          <a:xfrm>
            <a:off x="2444162" y="5785649"/>
            <a:ext cx="2490540" cy="26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C0247B-8C76-B62F-9CDB-D4CD7F3ED401}"/>
              </a:ext>
            </a:extLst>
          </p:cNvPr>
          <p:cNvSpPr/>
          <p:nvPr/>
        </p:nvSpPr>
        <p:spPr bwMode="white">
          <a:xfrm>
            <a:off x="2456430" y="6301247"/>
            <a:ext cx="4407057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42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05888-0920-349F-9670-682198969A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482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D16E8-988E-E17A-B8C6-3E13A8142E71}"/>
              </a:ext>
            </a:extLst>
          </p:cNvPr>
          <p:cNvSpPr/>
          <p:nvPr/>
        </p:nvSpPr>
        <p:spPr bwMode="white">
          <a:xfrm>
            <a:off x="5648352" y="4281801"/>
            <a:ext cx="767269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7BF1D-AD38-75E3-414D-68F0339419C4}"/>
              </a:ext>
            </a:extLst>
          </p:cNvPr>
          <p:cNvSpPr/>
          <p:nvPr/>
        </p:nvSpPr>
        <p:spPr bwMode="white">
          <a:xfrm>
            <a:off x="8310685" y="6077372"/>
            <a:ext cx="545408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9EC40-1B0C-76CC-DF39-FE93F99AC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29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B3178-4611-6C07-2552-F7CDF7ACA5D9}"/>
              </a:ext>
            </a:extLst>
          </p:cNvPr>
          <p:cNvSpPr/>
          <p:nvPr/>
        </p:nvSpPr>
        <p:spPr bwMode="white">
          <a:xfrm>
            <a:off x="4036392" y="2097715"/>
            <a:ext cx="533333" cy="35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A924E-21FE-6504-128A-60CE9D5715D9}"/>
              </a:ext>
            </a:extLst>
          </p:cNvPr>
          <p:cNvSpPr/>
          <p:nvPr/>
        </p:nvSpPr>
        <p:spPr bwMode="white">
          <a:xfrm>
            <a:off x="3312582" y="3024362"/>
            <a:ext cx="533333" cy="35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8EE82B-76E8-4D39-6049-E8C500C46731}"/>
              </a:ext>
            </a:extLst>
          </p:cNvPr>
          <p:cNvSpPr/>
          <p:nvPr/>
        </p:nvSpPr>
        <p:spPr bwMode="white">
          <a:xfrm>
            <a:off x="7960201" y="3024362"/>
            <a:ext cx="523809" cy="35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5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B3BCA-3A02-B7E9-A45C-FEB866C1D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C57A7-EE41-62FB-81E7-88293D0E5A64}"/>
              </a:ext>
            </a:extLst>
          </p:cNvPr>
          <p:cNvSpPr/>
          <p:nvPr/>
        </p:nvSpPr>
        <p:spPr bwMode="white">
          <a:xfrm>
            <a:off x="4129523" y="2077624"/>
            <a:ext cx="552380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A35A5-8276-EDCE-EA0B-8DFA87A615C4}"/>
              </a:ext>
            </a:extLst>
          </p:cNvPr>
          <p:cNvSpPr/>
          <p:nvPr/>
        </p:nvSpPr>
        <p:spPr bwMode="white">
          <a:xfrm>
            <a:off x="8862857" y="2077624"/>
            <a:ext cx="819047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A9E9EC-164E-F3C8-655B-D10BB35BAC42}"/>
              </a:ext>
            </a:extLst>
          </p:cNvPr>
          <p:cNvSpPr/>
          <p:nvPr/>
        </p:nvSpPr>
        <p:spPr bwMode="white">
          <a:xfrm>
            <a:off x="3862857" y="2983842"/>
            <a:ext cx="819047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D269E1-17BC-9918-AF77-EF7DEA7983FE}"/>
              </a:ext>
            </a:extLst>
          </p:cNvPr>
          <p:cNvSpPr/>
          <p:nvPr/>
        </p:nvSpPr>
        <p:spPr bwMode="white">
          <a:xfrm>
            <a:off x="7805714" y="2983842"/>
            <a:ext cx="82857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06C663-CBCA-EFA1-F395-852A002C53D9}"/>
              </a:ext>
            </a:extLst>
          </p:cNvPr>
          <p:cNvSpPr/>
          <p:nvPr/>
        </p:nvSpPr>
        <p:spPr bwMode="white">
          <a:xfrm>
            <a:off x="3624761" y="4195311"/>
            <a:ext cx="561904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8DA70-5384-9CDD-1300-714002E6DD31}"/>
              </a:ext>
            </a:extLst>
          </p:cNvPr>
          <p:cNvSpPr/>
          <p:nvPr/>
        </p:nvSpPr>
        <p:spPr bwMode="white">
          <a:xfrm>
            <a:off x="8005714" y="4195311"/>
            <a:ext cx="1085714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0C9A8A-8392-5236-1BBB-EAEC8501719E}"/>
              </a:ext>
            </a:extLst>
          </p:cNvPr>
          <p:cNvSpPr/>
          <p:nvPr/>
        </p:nvSpPr>
        <p:spPr bwMode="white">
          <a:xfrm>
            <a:off x="3558095" y="5712032"/>
            <a:ext cx="1057142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C78F8A-BB32-D569-4B04-11249640A130}"/>
              </a:ext>
            </a:extLst>
          </p:cNvPr>
          <p:cNvSpPr/>
          <p:nvPr/>
        </p:nvSpPr>
        <p:spPr bwMode="white">
          <a:xfrm>
            <a:off x="8424761" y="5712032"/>
            <a:ext cx="800000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3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2A944-9A7B-105B-B8F6-7AE43D2C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124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CEF5E-A97F-6A7A-661E-AA7F2D000D4F}"/>
              </a:ext>
            </a:extLst>
          </p:cNvPr>
          <p:cNvSpPr/>
          <p:nvPr/>
        </p:nvSpPr>
        <p:spPr bwMode="white">
          <a:xfrm>
            <a:off x="3877448" y="4106695"/>
            <a:ext cx="579662" cy="81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5317A-4CAC-4745-F8EC-C30B3CCF5F79}"/>
              </a:ext>
            </a:extLst>
          </p:cNvPr>
          <p:cNvSpPr/>
          <p:nvPr/>
        </p:nvSpPr>
        <p:spPr bwMode="white">
          <a:xfrm>
            <a:off x="7584382" y="4142214"/>
            <a:ext cx="579661" cy="77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F75064-AC59-468D-88CA-90E18C4BE0E6}"/>
              </a:ext>
            </a:extLst>
          </p:cNvPr>
          <p:cNvSpPr/>
          <p:nvPr/>
        </p:nvSpPr>
        <p:spPr bwMode="white">
          <a:xfrm>
            <a:off x="3937954" y="5270666"/>
            <a:ext cx="809535" cy="2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9A06EC-865D-5159-7274-48827E3AFE5D}"/>
              </a:ext>
            </a:extLst>
          </p:cNvPr>
          <p:cNvSpPr/>
          <p:nvPr/>
        </p:nvSpPr>
        <p:spPr bwMode="white">
          <a:xfrm>
            <a:off x="7627430" y="5270666"/>
            <a:ext cx="809535" cy="2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B7EDA2-489E-9DEE-9E91-0988790D5B69}"/>
              </a:ext>
            </a:extLst>
          </p:cNvPr>
          <p:cNvSpPr/>
          <p:nvPr/>
        </p:nvSpPr>
        <p:spPr bwMode="white">
          <a:xfrm>
            <a:off x="4339140" y="5908336"/>
            <a:ext cx="780879" cy="35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30AF59-6B4F-850A-3AEB-5BAA26A52A22}"/>
              </a:ext>
            </a:extLst>
          </p:cNvPr>
          <p:cNvSpPr/>
          <p:nvPr/>
        </p:nvSpPr>
        <p:spPr bwMode="white">
          <a:xfrm>
            <a:off x="8021452" y="5908336"/>
            <a:ext cx="788043" cy="35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3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FB436-EC95-E259-05C6-A30465486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4657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6F1CD-22F3-6523-45C5-E57BDC2BD50B}"/>
              </a:ext>
            </a:extLst>
          </p:cNvPr>
          <p:cNvSpPr/>
          <p:nvPr/>
        </p:nvSpPr>
        <p:spPr bwMode="white">
          <a:xfrm>
            <a:off x="6266259" y="2504200"/>
            <a:ext cx="321010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8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45567-07F8-142B-51F5-E80704048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460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4D127-B5D4-24E4-F8CD-89D7192FBA8C}"/>
              </a:ext>
            </a:extLst>
          </p:cNvPr>
          <p:cNvSpPr/>
          <p:nvPr/>
        </p:nvSpPr>
        <p:spPr bwMode="white">
          <a:xfrm>
            <a:off x="6235233" y="2784574"/>
            <a:ext cx="352380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20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6A599-3FF3-E9CF-D304-EF841B9470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68165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32945C-C6CE-5F22-3A6A-848EA99A32F9}"/>
              </a:ext>
            </a:extLst>
          </p:cNvPr>
          <p:cNvSpPr/>
          <p:nvPr/>
        </p:nvSpPr>
        <p:spPr bwMode="white">
          <a:xfrm>
            <a:off x="6855465" y="2351949"/>
            <a:ext cx="577059" cy="2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86080-49BD-3FDB-A473-EC7958A89519}"/>
              </a:ext>
            </a:extLst>
          </p:cNvPr>
          <p:cNvSpPr/>
          <p:nvPr/>
        </p:nvSpPr>
        <p:spPr bwMode="white">
          <a:xfrm>
            <a:off x="6705189" y="3007290"/>
            <a:ext cx="865588" cy="25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F4AD6-59CF-D55F-12BE-6066E86BF741}"/>
              </a:ext>
            </a:extLst>
          </p:cNvPr>
          <p:cNvSpPr/>
          <p:nvPr/>
        </p:nvSpPr>
        <p:spPr bwMode="white">
          <a:xfrm>
            <a:off x="6855465" y="3668642"/>
            <a:ext cx="577059" cy="25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2DBD7-365B-11C3-6802-CEB600078AB2}"/>
              </a:ext>
            </a:extLst>
          </p:cNvPr>
          <p:cNvSpPr/>
          <p:nvPr/>
        </p:nvSpPr>
        <p:spPr bwMode="white">
          <a:xfrm>
            <a:off x="6705189" y="4323982"/>
            <a:ext cx="865588" cy="25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86C6F-7943-C5E1-6EC5-E985759E04B3}"/>
              </a:ext>
            </a:extLst>
          </p:cNvPr>
          <p:cNvSpPr/>
          <p:nvPr/>
        </p:nvSpPr>
        <p:spPr bwMode="white">
          <a:xfrm>
            <a:off x="4270721" y="5622638"/>
            <a:ext cx="703290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B7E73A-4C58-1F4A-B5E8-28A1D3531674}"/>
              </a:ext>
            </a:extLst>
          </p:cNvPr>
          <p:cNvSpPr/>
          <p:nvPr/>
        </p:nvSpPr>
        <p:spPr bwMode="white">
          <a:xfrm>
            <a:off x="2942282" y="6199818"/>
            <a:ext cx="613125" cy="2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93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0ED18-655C-EF13-C1CE-A92FD56D3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954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A9ADC-C79A-966F-1D60-9FCAA64E8B57}"/>
              </a:ext>
            </a:extLst>
          </p:cNvPr>
          <p:cNvSpPr/>
          <p:nvPr/>
        </p:nvSpPr>
        <p:spPr bwMode="white">
          <a:xfrm>
            <a:off x="1586475" y="4064987"/>
            <a:ext cx="4386051" cy="32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77BE4-A5B8-A760-1DEB-8A75B4248E72}"/>
              </a:ext>
            </a:extLst>
          </p:cNvPr>
          <p:cNvSpPr/>
          <p:nvPr/>
        </p:nvSpPr>
        <p:spPr bwMode="white">
          <a:xfrm>
            <a:off x="1586475" y="4739999"/>
            <a:ext cx="5122171" cy="33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14843-FA37-A5F9-B406-8FB1790E4026}"/>
              </a:ext>
            </a:extLst>
          </p:cNvPr>
          <p:cNvSpPr/>
          <p:nvPr/>
        </p:nvSpPr>
        <p:spPr bwMode="white">
          <a:xfrm>
            <a:off x="1586475" y="5422681"/>
            <a:ext cx="2200693" cy="33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672071-EF78-B3EF-ED23-923D269E1506}"/>
              </a:ext>
            </a:extLst>
          </p:cNvPr>
          <p:cNvSpPr/>
          <p:nvPr/>
        </p:nvSpPr>
        <p:spPr bwMode="white">
          <a:xfrm>
            <a:off x="1601810" y="6105363"/>
            <a:ext cx="6333703" cy="36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29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2024-08-06T13:31:40Z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