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32ED7-B405-43A4-8455-D66FA066B383}" type="datetimeFigureOut">
              <a:rPr lang="zh-CN" altLang="en-US" smtClean="0"/>
              <a:t>2024/8/7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AD518-C5DE-4155-AEE8-97D8F95583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156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DAD518-C5DE-4155-AEE8-97D8F955831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43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A031B3B-EBEC-A247-5B2C-F9FB18A6B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3005137"/>
            <a:ext cx="65246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63188-44B1-8DD3-756B-AAA72D4E7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95494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6D1D4D-FE23-CEF6-D099-9E72CA221579}"/>
              </a:ext>
            </a:extLst>
          </p:cNvPr>
          <p:cNvSpPr/>
          <p:nvPr/>
        </p:nvSpPr>
        <p:spPr bwMode="white">
          <a:xfrm>
            <a:off x="4921909" y="4558669"/>
            <a:ext cx="311578" cy="33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63691F-68CB-32AE-7A9A-62C63FEE9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293096"/>
            <a:ext cx="3247204" cy="188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245D1-369A-D87C-59B5-71BD83FE0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92734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92DAB0-9216-CA93-332D-8FBCA093052B}"/>
              </a:ext>
            </a:extLst>
          </p:cNvPr>
          <p:cNvSpPr/>
          <p:nvPr/>
        </p:nvSpPr>
        <p:spPr bwMode="white">
          <a:xfrm>
            <a:off x="7288191" y="3154461"/>
            <a:ext cx="302573" cy="33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AE60F3-574B-E348-0FBB-D697299DC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212976"/>
            <a:ext cx="32004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26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4028E-0F7B-FFF7-33A5-1DECA26A6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8909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F7418-226C-0FD4-D308-5D6E42BD76CA}"/>
              </a:ext>
            </a:extLst>
          </p:cNvPr>
          <p:cNvSpPr/>
          <p:nvPr/>
        </p:nvSpPr>
        <p:spPr bwMode="white">
          <a:xfrm>
            <a:off x="2485876" y="4589382"/>
            <a:ext cx="4762306" cy="33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5875F-D936-F9E0-D07C-463F4E4EF592}"/>
              </a:ext>
            </a:extLst>
          </p:cNvPr>
          <p:cNvSpPr/>
          <p:nvPr/>
        </p:nvSpPr>
        <p:spPr bwMode="white">
          <a:xfrm>
            <a:off x="2494598" y="5287954"/>
            <a:ext cx="5800245" cy="34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89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DAB4D-50D8-B6ED-983C-3E544A08C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6907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0B5B7-5539-9549-4ED6-EFBA8DA019F4}"/>
              </a:ext>
            </a:extLst>
          </p:cNvPr>
          <p:cNvSpPr/>
          <p:nvPr/>
        </p:nvSpPr>
        <p:spPr bwMode="white">
          <a:xfrm>
            <a:off x="1988668" y="3149682"/>
            <a:ext cx="4226748" cy="69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A2FECF-3018-CFA5-3587-F38A95F372DD}"/>
              </a:ext>
            </a:extLst>
          </p:cNvPr>
          <p:cNvSpPr/>
          <p:nvPr/>
        </p:nvSpPr>
        <p:spPr bwMode="white">
          <a:xfrm>
            <a:off x="1988668" y="4154529"/>
            <a:ext cx="4023492" cy="69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7B46B8-909E-B910-FB08-BD78ACAA718E}"/>
              </a:ext>
            </a:extLst>
          </p:cNvPr>
          <p:cNvSpPr/>
          <p:nvPr/>
        </p:nvSpPr>
        <p:spPr bwMode="white">
          <a:xfrm>
            <a:off x="1988668" y="5231959"/>
            <a:ext cx="4946828" cy="69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338107-F0CC-5B9F-EFB1-104260BEC427}"/>
              </a:ext>
            </a:extLst>
          </p:cNvPr>
          <p:cNvSpPr/>
          <p:nvPr/>
        </p:nvSpPr>
        <p:spPr bwMode="white">
          <a:xfrm>
            <a:off x="2003996" y="6236806"/>
            <a:ext cx="5219532" cy="30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C1086-63AA-AC6B-3C76-299FA0815F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859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6FD3DE-CFDB-EFCB-11C8-01733F77D2C7}"/>
              </a:ext>
            </a:extLst>
          </p:cNvPr>
          <p:cNvSpPr/>
          <p:nvPr/>
        </p:nvSpPr>
        <p:spPr bwMode="white">
          <a:xfrm>
            <a:off x="1699073" y="3631698"/>
            <a:ext cx="3979172" cy="32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2A977-39AD-0B52-79C7-44154263807E}"/>
              </a:ext>
            </a:extLst>
          </p:cNvPr>
          <p:cNvSpPr/>
          <p:nvPr/>
        </p:nvSpPr>
        <p:spPr bwMode="white">
          <a:xfrm>
            <a:off x="1690091" y="4413498"/>
            <a:ext cx="5470238" cy="117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3C764A-6D32-0205-37B5-8B194A7A7F9C}"/>
              </a:ext>
            </a:extLst>
          </p:cNvPr>
          <p:cNvSpPr/>
          <p:nvPr/>
        </p:nvSpPr>
        <p:spPr bwMode="white">
          <a:xfrm>
            <a:off x="1726020" y="5977100"/>
            <a:ext cx="3721908" cy="40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54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3BBCE-9735-B408-D2D0-4D22321302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78013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7AA75-F9F7-1BF2-5BD3-DE0D2BF57746}"/>
              </a:ext>
            </a:extLst>
          </p:cNvPr>
          <p:cNvSpPr/>
          <p:nvPr/>
        </p:nvSpPr>
        <p:spPr bwMode="white">
          <a:xfrm>
            <a:off x="2158469" y="2927323"/>
            <a:ext cx="4128955" cy="25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2C3837-2FF0-E966-F043-2148CBA73D8A}"/>
              </a:ext>
            </a:extLst>
          </p:cNvPr>
          <p:cNvSpPr/>
          <p:nvPr/>
        </p:nvSpPr>
        <p:spPr bwMode="white">
          <a:xfrm>
            <a:off x="2172228" y="3519633"/>
            <a:ext cx="3370969" cy="25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90FD69-474B-8779-995A-09786C56B65E}"/>
              </a:ext>
            </a:extLst>
          </p:cNvPr>
          <p:cNvSpPr/>
          <p:nvPr/>
        </p:nvSpPr>
        <p:spPr bwMode="white">
          <a:xfrm>
            <a:off x="2172228" y="4063732"/>
            <a:ext cx="3563596" cy="65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B3AEAD-2FA1-C0A3-4FCD-0F707B4D12E8}"/>
              </a:ext>
            </a:extLst>
          </p:cNvPr>
          <p:cNvSpPr/>
          <p:nvPr/>
        </p:nvSpPr>
        <p:spPr bwMode="white">
          <a:xfrm>
            <a:off x="2179106" y="5007296"/>
            <a:ext cx="6844621" cy="162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50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DC84C-5498-3E8E-119A-4C5F11728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2295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3659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057D5-BFB5-BB58-D4CC-9B37D3A21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36" y="881144"/>
            <a:ext cx="10800000" cy="348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5F7CE-0FFE-ED51-6089-B40285190098}"/>
              </a:ext>
            </a:extLst>
          </p:cNvPr>
          <p:cNvSpPr/>
          <p:nvPr/>
        </p:nvSpPr>
        <p:spPr bwMode="white">
          <a:xfrm>
            <a:off x="1055440" y="1024264"/>
            <a:ext cx="9543152" cy="42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7BEF4F-408B-0385-3353-5102045D5344}"/>
              </a:ext>
            </a:extLst>
          </p:cNvPr>
          <p:cNvSpPr/>
          <p:nvPr/>
        </p:nvSpPr>
        <p:spPr bwMode="white">
          <a:xfrm>
            <a:off x="1055440" y="1844824"/>
            <a:ext cx="9543152" cy="134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DF6D2C-DF6D-5AD3-BB8A-F1CABA142D0E}"/>
              </a:ext>
            </a:extLst>
          </p:cNvPr>
          <p:cNvSpPr/>
          <p:nvPr/>
        </p:nvSpPr>
        <p:spPr bwMode="white">
          <a:xfrm>
            <a:off x="1055440" y="3495485"/>
            <a:ext cx="6480720" cy="42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28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