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5FF67-E4E2-AB1E-3F56-0DE161773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8492A-CF14-768D-D80E-4D5A21990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9FE01C-B00B-E18F-F1A9-2D0B150ACD56}"/>
              </a:ext>
            </a:extLst>
          </p:cNvPr>
          <p:cNvSpPr/>
          <p:nvPr/>
        </p:nvSpPr>
        <p:spPr bwMode="white">
          <a:xfrm>
            <a:off x="1805714" y="1495608"/>
            <a:ext cx="342857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4EE3DF-D6BE-D155-2902-E47D6403732D}"/>
              </a:ext>
            </a:extLst>
          </p:cNvPr>
          <p:cNvSpPr/>
          <p:nvPr/>
        </p:nvSpPr>
        <p:spPr bwMode="white">
          <a:xfrm>
            <a:off x="4624761" y="1495608"/>
            <a:ext cx="314285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94CC9F-D93A-A2D9-B76E-E30E8B5A07C2}"/>
              </a:ext>
            </a:extLst>
          </p:cNvPr>
          <p:cNvSpPr/>
          <p:nvPr/>
        </p:nvSpPr>
        <p:spPr bwMode="white">
          <a:xfrm>
            <a:off x="6739047" y="1495608"/>
            <a:ext cx="333333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B2EB72-8743-E162-CABD-D1387FE073B9}"/>
              </a:ext>
            </a:extLst>
          </p:cNvPr>
          <p:cNvSpPr/>
          <p:nvPr/>
        </p:nvSpPr>
        <p:spPr bwMode="white">
          <a:xfrm>
            <a:off x="8929523" y="1495608"/>
            <a:ext cx="495238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4AAD81-6AD9-9CC9-BC3F-332A1D027A8D}"/>
              </a:ext>
            </a:extLst>
          </p:cNvPr>
          <p:cNvSpPr/>
          <p:nvPr/>
        </p:nvSpPr>
        <p:spPr bwMode="white">
          <a:xfrm>
            <a:off x="1805714" y="2058307"/>
            <a:ext cx="447619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F13992-A873-B43B-DD3C-450B8850DF16}"/>
              </a:ext>
            </a:extLst>
          </p:cNvPr>
          <p:cNvSpPr/>
          <p:nvPr/>
        </p:nvSpPr>
        <p:spPr bwMode="white">
          <a:xfrm>
            <a:off x="5815238" y="2468410"/>
            <a:ext cx="333333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7CB4B1-C137-C388-262B-4A14CE6F3C6B}"/>
              </a:ext>
            </a:extLst>
          </p:cNvPr>
          <p:cNvSpPr/>
          <p:nvPr/>
        </p:nvSpPr>
        <p:spPr bwMode="white">
          <a:xfrm>
            <a:off x="2017978" y="2846469"/>
            <a:ext cx="457132" cy="55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9A7553-A833-CEF5-F227-ADEA6E6CBEEC}"/>
              </a:ext>
            </a:extLst>
          </p:cNvPr>
          <p:cNvSpPr/>
          <p:nvPr/>
        </p:nvSpPr>
        <p:spPr bwMode="white">
          <a:xfrm>
            <a:off x="6024761" y="3031109"/>
            <a:ext cx="457142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1EF24D-9BDF-BA83-3FB8-D74BB9C37DF4}"/>
              </a:ext>
            </a:extLst>
          </p:cNvPr>
          <p:cNvSpPr/>
          <p:nvPr/>
        </p:nvSpPr>
        <p:spPr bwMode="white">
          <a:xfrm>
            <a:off x="3729523" y="3593808"/>
            <a:ext cx="333333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700E20-051D-B04F-0D5C-EDDB91CB19D1}"/>
              </a:ext>
            </a:extLst>
          </p:cNvPr>
          <p:cNvSpPr/>
          <p:nvPr/>
        </p:nvSpPr>
        <p:spPr bwMode="white">
          <a:xfrm>
            <a:off x="7148571" y="3593808"/>
            <a:ext cx="599999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705703-F361-7C43-F151-71A7E8ED3767}"/>
              </a:ext>
            </a:extLst>
          </p:cNvPr>
          <p:cNvSpPr/>
          <p:nvPr/>
        </p:nvSpPr>
        <p:spPr bwMode="white">
          <a:xfrm>
            <a:off x="9015238" y="3593808"/>
            <a:ext cx="447619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DEAF8BD-388D-65A3-ADC6-787B13D7DEBF}"/>
              </a:ext>
            </a:extLst>
          </p:cNvPr>
          <p:cNvSpPr/>
          <p:nvPr/>
        </p:nvSpPr>
        <p:spPr bwMode="white">
          <a:xfrm>
            <a:off x="2491428" y="4156507"/>
            <a:ext cx="314285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8B01EE0-0049-CC30-91FA-4EA66CDEE74C}"/>
              </a:ext>
            </a:extLst>
          </p:cNvPr>
          <p:cNvSpPr/>
          <p:nvPr/>
        </p:nvSpPr>
        <p:spPr bwMode="white">
          <a:xfrm>
            <a:off x="8434285" y="4728743"/>
            <a:ext cx="457142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8D2ED15-20F3-C419-DCBE-1FCD3E5DF7B1}"/>
              </a:ext>
            </a:extLst>
          </p:cNvPr>
          <p:cNvSpPr/>
          <p:nvPr/>
        </p:nvSpPr>
        <p:spPr bwMode="white">
          <a:xfrm>
            <a:off x="1786666" y="5129309"/>
            <a:ext cx="600000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A6CCCD1-E205-19A9-41D1-653CAF1257FB}"/>
              </a:ext>
            </a:extLst>
          </p:cNvPr>
          <p:cNvSpPr/>
          <p:nvPr/>
        </p:nvSpPr>
        <p:spPr bwMode="white">
          <a:xfrm>
            <a:off x="4662857" y="5129309"/>
            <a:ext cx="752380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1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CAD30-2A1C-8F43-5063-26CA8E5D52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97269-7A28-5F81-5A96-2DD9267404A3}"/>
              </a:ext>
            </a:extLst>
          </p:cNvPr>
          <p:cNvSpPr/>
          <p:nvPr/>
        </p:nvSpPr>
        <p:spPr bwMode="white">
          <a:xfrm>
            <a:off x="10843809" y="951846"/>
            <a:ext cx="200000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480665-549E-6E06-4922-E93881D2C7B3}"/>
              </a:ext>
            </a:extLst>
          </p:cNvPr>
          <p:cNvSpPr/>
          <p:nvPr/>
        </p:nvSpPr>
        <p:spPr bwMode="white">
          <a:xfrm>
            <a:off x="1091428" y="1371021"/>
            <a:ext cx="457142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89250-FDDB-11DE-1869-96B65F10C37D}"/>
              </a:ext>
            </a:extLst>
          </p:cNvPr>
          <p:cNvSpPr/>
          <p:nvPr/>
        </p:nvSpPr>
        <p:spPr bwMode="white">
          <a:xfrm>
            <a:off x="5243809" y="1361495"/>
            <a:ext cx="609523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F5ED31-108A-0D41-327A-A1EB4F6EEA54}"/>
              </a:ext>
            </a:extLst>
          </p:cNvPr>
          <p:cNvSpPr/>
          <p:nvPr/>
        </p:nvSpPr>
        <p:spPr bwMode="white">
          <a:xfrm>
            <a:off x="9110476" y="1780670"/>
            <a:ext cx="190476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79F556-9E5F-7A15-50C0-407D5DD020A2}"/>
              </a:ext>
            </a:extLst>
          </p:cNvPr>
          <p:cNvSpPr/>
          <p:nvPr/>
        </p:nvSpPr>
        <p:spPr bwMode="white">
          <a:xfrm>
            <a:off x="3891428" y="2180792"/>
            <a:ext cx="590476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5303A1-A262-2FE3-8210-165EF7D70483}"/>
              </a:ext>
            </a:extLst>
          </p:cNvPr>
          <p:cNvSpPr/>
          <p:nvPr/>
        </p:nvSpPr>
        <p:spPr bwMode="white">
          <a:xfrm>
            <a:off x="7329523" y="3009617"/>
            <a:ext cx="866666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CEB24D-2919-25A5-4DA7-E15E2520FE6E}"/>
              </a:ext>
            </a:extLst>
          </p:cNvPr>
          <p:cNvSpPr/>
          <p:nvPr/>
        </p:nvSpPr>
        <p:spPr bwMode="white">
          <a:xfrm>
            <a:off x="5958095" y="4238563"/>
            <a:ext cx="314285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04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74ACA-A76E-BC9B-6334-404C7B149D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A9A7B-E892-BE1B-A69C-EA5308CFDF02}"/>
              </a:ext>
            </a:extLst>
          </p:cNvPr>
          <p:cNvSpPr/>
          <p:nvPr/>
        </p:nvSpPr>
        <p:spPr bwMode="white">
          <a:xfrm>
            <a:off x="8196190" y="875662"/>
            <a:ext cx="552380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BF61E0-BED8-193A-A96B-30F9900ABA97}"/>
              </a:ext>
            </a:extLst>
          </p:cNvPr>
          <p:cNvSpPr/>
          <p:nvPr/>
        </p:nvSpPr>
        <p:spPr bwMode="white">
          <a:xfrm>
            <a:off x="6491428" y="1285564"/>
            <a:ext cx="561904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46E1C8-E3CD-0CDA-CC78-8B2014536EA9}"/>
              </a:ext>
            </a:extLst>
          </p:cNvPr>
          <p:cNvSpPr/>
          <p:nvPr/>
        </p:nvSpPr>
        <p:spPr bwMode="white">
          <a:xfrm>
            <a:off x="1605714" y="2439009"/>
            <a:ext cx="209523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A68061-B302-C848-6DE2-8E3C27F86612}"/>
              </a:ext>
            </a:extLst>
          </p:cNvPr>
          <p:cNvSpPr/>
          <p:nvPr/>
        </p:nvSpPr>
        <p:spPr bwMode="white">
          <a:xfrm>
            <a:off x="4739047" y="2439009"/>
            <a:ext cx="142857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6303B0-DD51-6ED9-442E-49EA3455B36E}"/>
              </a:ext>
            </a:extLst>
          </p:cNvPr>
          <p:cNvSpPr/>
          <p:nvPr/>
        </p:nvSpPr>
        <p:spPr bwMode="white">
          <a:xfrm>
            <a:off x="1558095" y="2753585"/>
            <a:ext cx="314285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6E26E9-10D3-550D-D35D-074AE0F75C14}"/>
              </a:ext>
            </a:extLst>
          </p:cNvPr>
          <p:cNvSpPr/>
          <p:nvPr/>
        </p:nvSpPr>
        <p:spPr bwMode="white">
          <a:xfrm>
            <a:off x="4720000" y="2744053"/>
            <a:ext cx="190476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823F71-3615-AAFE-0476-33B205C23750}"/>
              </a:ext>
            </a:extLst>
          </p:cNvPr>
          <p:cNvSpPr/>
          <p:nvPr/>
        </p:nvSpPr>
        <p:spPr bwMode="white">
          <a:xfrm>
            <a:off x="6891428" y="3563857"/>
            <a:ext cx="200000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C4F7F6-7288-B8CE-2D6E-2D2956D53AE0}"/>
              </a:ext>
            </a:extLst>
          </p:cNvPr>
          <p:cNvSpPr/>
          <p:nvPr/>
        </p:nvSpPr>
        <p:spPr bwMode="white">
          <a:xfrm>
            <a:off x="6358095" y="3983292"/>
            <a:ext cx="200000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95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6E16D-E7EB-301F-4948-3AE6A04C72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3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112EE9-E259-A808-79CD-BD27DDD7AE7B}"/>
              </a:ext>
            </a:extLst>
          </p:cNvPr>
          <p:cNvSpPr/>
          <p:nvPr/>
        </p:nvSpPr>
        <p:spPr bwMode="white">
          <a:xfrm>
            <a:off x="2615238" y="2146158"/>
            <a:ext cx="742857" cy="2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6CA5480-3DB9-852B-1ADA-705580E566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61370"/>
            <a:ext cx="10800000" cy="142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AE27BB-68C4-2B42-04A7-FCDBBB63150F}"/>
              </a:ext>
            </a:extLst>
          </p:cNvPr>
          <p:cNvSpPr/>
          <p:nvPr/>
        </p:nvSpPr>
        <p:spPr bwMode="white">
          <a:xfrm>
            <a:off x="7500952" y="3416767"/>
            <a:ext cx="190476" cy="20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92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0F21D-F8DD-AFA7-3DCC-6875626C78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8E4E41-F2BF-6D03-B2F3-A41388374C31}"/>
              </a:ext>
            </a:extLst>
          </p:cNvPr>
          <p:cNvSpPr/>
          <p:nvPr/>
        </p:nvSpPr>
        <p:spPr bwMode="white">
          <a:xfrm>
            <a:off x="5224761" y="4585837"/>
            <a:ext cx="476190" cy="20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496" y="1933997"/>
            <a:ext cx="9025008" cy="221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4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2A576-8B01-68DD-941F-C85B5FB087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5F015-17E7-7207-36DB-A56C8687EEB7}"/>
              </a:ext>
            </a:extLst>
          </p:cNvPr>
          <p:cNvSpPr/>
          <p:nvPr/>
        </p:nvSpPr>
        <p:spPr bwMode="white">
          <a:xfrm>
            <a:off x="2539047" y="1305203"/>
            <a:ext cx="228571" cy="2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29178-086A-D80C-27E0-3D8FB6035CA8}"/>
              </a:ext>
            </a:extLst>
          </p:cNvPr>
          <p:cNvSpPr/>
          <p:nvPr/>
        </p:nvSpPr>
        <p:spPr bwMode="white">
          <a:xfrm>
            <a:off x="7834285" y="2832256"/>
            <a:ext cx="219047" cy="20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A94ACB-962E-294B-5153-5245B1BEB596}"/>
              </a:ext>
            </a:extLst>
          </p:cNvPr>
          <p:cNvSpPr/>
          <p:nvPr/>
        </p:nvSpPr>
        <p:spPr bwMode="white">
          <a:xfrm>
            <a:off x="5710476" y="4263869"/>
            <a:ext cx="209523" cy="2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6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DB7B1-6D60-C2DF-EE37-96E66B3DE0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880DE-A06B-70E7-FF12-5C0E43A70E69}"/>
              </a:ext>
            </a:extLst>
          </p:cNvPr>
          <p:cNvSpPr/>
          <p:nvPr/>
        </p:nvSpPr>
        <p:spPr bwMode="white">
          <a:xfrm>
            <a:off x="8110476" y="942462"/>
            <a:ext cx="247619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EFC375-30F0-A6A5-0FAA-13210863CCDA}"/>
              </a:ext>
            </a:extLst>
          </p:cNvPr>
          <p:cNvSpPr/>
          <p:nvPr/>
        </p:nvSpPr>
        <p:spPr bwMode="white">
          <a:xfrm>
            <a:off x="8539047" y="2077561"/>
            <a:ext cx="219047" cy="2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04D02F-E3DB-02DE-2783-321D01B04D7F}"/>
              </a:ext>
            </a:extLst>
          </p:cNvPr>
          <p:cNvSpPr/>
          <p:nvPr/>
        </p:nvSpPr>
        <p:spPr bwMode="white">
          <a:xfrm>
            <a:off x="9177142" y="3632361"/>
            <a:ext cx="209523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8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F0D78-4144-D99B-A9C8-51E4170CF9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EA07B7-D7EF-A6F8-7297-1CAB21200F69}"/>
              </a:ext>
            </a:extLst>
          </p:cNvPr>
          <p:cNvSpPr/>
          <p:nvPr/>
        </p:nvSpPr>
        <p:spPr bwMode="white">
          <a:xfrm>
            <a:off x="10510476" y="1286521"/>
            <a:ext cx="200000" cy="21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6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2024-08-06T08:01:15Z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