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AA219-FCB5-1F14-E163-CCA98C3ACB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780928"/>
            <a:ext cx="10800000" cy="109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9C289-B2F2-653B-A911-9F1D4AFD26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71330E-5B11-3738-8EA5-0CF21F55F7AE}"/>
              </a:ext>
            </a:extLst>
          </p:cNvPr>
          <p:cNvSpPr/>
          <p:nvPr/>
        </p:nvSpPr>
        <p:spPr bwMode="white">
          <a:xfrm>
            <a:off x="977142" y="2204183"/>
            <a:ext cx="2123809" cy="18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BA30AE-4793-464F-68D2-EF18B88BDEF1}"/>
              </a:ext>
            </a:extLst>
          </p:cNvPr>
          <p:cNvSpPr/>
          <p:nvPr/>
        </p:nvSpPr>
        <p:spPr bwMode="white">
          <a:xfrm>
            <a:off x="3291428" y="2194626"/>
            <a:ext cx="2133333" cy="19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C823E8-5942-76D6-1E6B-43DAFE3616AB}"/>
              </a:ext>
            </a:extLst>
          </p:cNvPr>
          <p:cNvSpPr/>
          <p:nvPr/>
        </p:nvSpPr>
        <p:spPr bwMode="white">
          <a:xfrm>
            <a:off x="967619" y="2557786"/>
            <a:ext cx="2580952" cy="21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DFC9DC-6BEB-B299-072B-8DD9CFDA7B40}"/>
              </a:ext>
            </a:extLst>
          </p:cNvPr>
          <p:cNvSpPr/>
          <p:nvPr/>
        </p:nvSpPr>
        <p:spPr bwMode="white">
          <a:xfrm>
            <a:off x="977142" y="2949616"/>
            <a:ext cx="2409523" cy="20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85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0C5CF-D97F-C12E-F0E5-41AD73D23A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A61F23-2980-923C-4C83-C8B7A811BE4F}"/>
              </a:ext>
            </a:extLst>
          </p:cNvPr>
          <p:cNvSpPr/>
          <p:nvPr/>
        </p:nvSpPr>
        <p:spPr bwMode="white">
          <a:xfrm>
            <a:off x="1186666" y="1800301"/>
            <a:ext cx="1771428" cy="4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08E7E6-93B6-4420-E0CE-B72BB4EB3426}"/>
              </a:ext>
            </a:extLst>
          </p:cNvPr>
          <p:cNvSpPr/>
          <p:nvPr/>
        </p:nvSpPr>
        <p:spPr bwMode="white">
          <a:xfrm>
            <a:off x="986666" y="2429437"/>
            <a:ext cx="838095" cy="4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374952-84D5-081E-6E72-EDFE92D648DC}"/>
              </a:ext>
            </a:extLst>
          </p:cNvPr>
          <p:cNvSpPr/>
          <p:nvPr/>
        </p:nvSpPr>
        <p:spPr bwMode="white">
          <a:xfrm>
            <a:off x="986666" y="3039509"/>
            <a:ext cx="914285" cy="2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2A7C74-2917-787C-7D6D-E67AA331875F}"/>
              </a:ext>
            </a:extLst>
          </p:cNvPr>
          <p:cNvSpPr/>
          <p:nvPr/>
        </p:nvSpPr>
        <p:spPr bwMode="white">
          <a:xfrm>
            <a:off x="977142" y="3411272"/>
            <a:ext cx="2847619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8CCDEE-4CA4-A0DA-1496-9593BF8907CC}"/>
              </a:ext>
            </a:extLst>
          </p:cNvPr>
          <p:cNvSpPr/>
          <p:nvPr/>
        </p:nvSpPr>
        <p:spPr bwMode="white">
          <a:xfrm>
            <a:off x="1559495" y="3811631"/>
            <a:ext cx="9389075" cy="42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753943-BC32-DF52-DE60-788CCCE32347}"/>
              </a:ext>
            </a:extLst>
          </p:cNvPr>
          <p:cNvSpPr/>
          <p:nvPr/>
        </p:nvSpPr>
        <p:spPr bwMode="white">
          <a:xfrm>
            <a:off x="1005714" y="4440768"/>
            <a:ext cx="8266666" cy="4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02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CDCB8-BA8C-3F41-6917-74822D6215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F544CD-30F5-D4A3-46AD-909264B719D4}"/>
              </a:ext>
            </a:extLst>
          </p:cNvPr>
          <p:cNvSpPr/>
          <p:nvPr/>
        </p:nvSpPr>
        <p:spPr bwMode="white">
          <a:xfrm>
            <a:off x="4205714" y="1439080"/>
            <a:ext cx="314285" cy="1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C0FA5F-2B22-E7FC-3D89-25B75B65B3C5}"/>
              </a:ext>
            </a:extLst>
          </p:cNvPr>
          <p:cNvSpPr/>
          <p:nvPr/>
        </p:nvSpPr>
        <p:spPr bwMode="white">
          <a:xfrm>
            <a:off x="3034285" y="1572755"/>
            <a:ext cx="180952" cy="1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054631-D363-4E5F-5C71-80102DEA2D09}"/>
              </a:ext>
            </a:extLst>
          </p:cNvPr>
          <p:cNvSpPr/>
          <p:nvPr/>
        </p:nvSpPr>
        <p:spPr bwMode="white">
          <a:xfrm>
            <a:off x="5510476" y="1572755"/>
            <a:ext cx="314285" cy="1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854C92-F6C7-0A47-8AF7-B99D4A58EBD4}"/>
              </a:ext>
            </a:extLst>
          </p:cNvPr>
          <p:cNvSpPr/>
          <p:nvPr/>
        </p:nvSpPr>
        <p:spPr bwMode="white">
          <a:xfrm>
            <a:off x="7072380" y="1572755"/>
            <a:ext cx="447619" cy="1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835967-18CC-FC26-09BE-6F23DD39D78D}"/>
              </a:ext>
            </a:extLst>
          </p:cNvPr>
          <p:cNvSpPr/>
          <p:nvPr/>
        </p:nvSpPr>
        <p:spPr bwMode="white">
          <a:xfrm>
            <a:off x="8758095" y="1572755"/>
            <a:ext cx="447619" cy="2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391A24-3D16-44B0-29C4-BA4796BBDF2A}"/>
              </a:ext>
            </a:extLst>
          </p:cNvPr>
          <p:cNvSpPr/>
          <p:nvPr/>
        </p:nvSpPr>
        <p:spPr bwMode="white">
          <a:xfrm>
            <a:off x="7510476" y="2136096"/>
            <a:ext cx="180951" cy="1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709989-E68C-D5AA-3944-BF5284A84A68}"/>
              </a:ext>
            </a:extLst>
          </p:cNvPr>
          <p:cNvSpPr/>
          <p:nvPr/>
        </p:nvSpPr>
        <p:spPr bwMode="white">
          <a:xfrm>
            <a:off x="11148571" y="2556214"/>
            <a:ext cx="409523" cy="1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C311C8-21FA-1F9C-46D6-DAA4B5AF112F}"/>
              </a:ext>
            </a:extLst>
          </p:cNvPr>
          <p:cNvSpPr/>
          <p:nvPr/>
        </p:nvSpPr>
        <p:spPr bwMode="white">
          <a:xfrm>
            <a:off x="1500952" y="2976333"/>
            <a:ext cx="276190" cy="1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906731-2DB6-E8D6-47CF-9AD27F2EB0F8}"/>
              </a:ext>
            </a:extLst>
          </p:cNvPr>
          <p:cNvSpPr/>
          <p:nvPr/>
        </p:nvSpPr>
        <p:spPr bwMode="white">
          <a:xfrm>
            <a:off x="3415238" y="2976333"/>
            <a:ext cx="323809" cy="1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525A35A-2CCB-2F72-96D8-4A1FAA964171}"/>
              </a:ext>
            </a:extLst>
          </p:cNvPr>
          <p:cNvSpPr/>
          <p:nvPr/>
        </p:nvSpPr>
        <p:spPr bwMode="white">
          <a:xfrm>
            <a:off x="6167619" y="2938141"/>
            <a:ext cx="1580952" cy="24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906CB88-A8F7-D154-B9A3-4598E0D0B908}"/>
              </a:ext>
            </a:extLst>
          </p:cNvPr>
          <p:cNvSpPr/>
          <p:nvPr/>
        </p:nvSpPr>
        <p:spPr bwMode="white">
          <a:xfrm>
            <a:off x="6177142" y="3386904"/>
            <a:ext cx="295238" cy="1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2D0FD86-58BC-4DEB-D78C-E2B7762F4134}"/>
              </a:ext>
            </a:extLst>
          </p:cNvPr>
          <p:cNvSpPr/>
          <p:nvPr/>
        </p:nvSpPr>
        <p:spPr bwMode="white">
          <a:xfrm>
            <a:off x="9815238" y="3386904"/>
            <a:ext cx="314285" cy="1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50EA496-FBD1-F2EC-8E44-54744B745831}"/>
              </a:ext>
            </a:extLst>
          </p:cNvPr>
          <p:cNvSpPr/>
          <p:nvPr/>
        </p:nvSpPr>
        <p:spPr bwMode="white">
          <a:xfrm>
            <a:off x="3024761" y="3807022"/>
            <a:ext cx="622967" cy="63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A8F944D-2412-E867-201E-CD2426EE8B4E}"/>
              </a:ext>
            </a:extLst>
          </p:cNvPr>
          <p:cNvSpPr/>
          <p:nvPr/>
        </p:nvSpPr>
        <p:spPr bwMode="white">
          <a:xfrm>
            <a:off x="7748571" y="3950245"/>
            <a:ext cx="314285" cy="1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0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53D84E-8B03-F0FC-1177-7C8ED0C5DA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85EB64-DEC6-D5E4-4C9E-7009019E46EB}"/>
              </a:ext>
            </a:extLst>
          </p:cNvPr>
          <p:cNvSpPr/>
          <p:nvPr/>
        </p:nvSpPr>
        <p:spPr bwMode="white">
          <a:xfrm>
            <a:off x="6872380" y="1009155"/>
            <a:ext cx="447619" cy="1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E34AAD-D7C4-5670-7AED-45D76CD71CBE}"/>
              </a:ext>
            </a:extLst>
          </p:cNvPr>
          <p:cNvSpPr/>
          <p:nvPr/>
        </p:nvSpPr>
        <p:spPr bwMode="white">
          <a:xfrm>
            <a:off x="9472380" y="1009155"/>
            <a:ext cx="704761" cy="1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57E144-116A-7EA2-B4FF-DE7875CDD059}"/>
              </a:ext>
            </a:extLst>
          </p:cNvPr>
          <p:cNvSpPr/>
          <p:nvPr/>
        </p:nvSpPr>
        <p:spPr bwMode="white">
          <a:xfrm>
            <a:off x="10129523" y="1419139"/>
            <a:ext cx="419047" cy="1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7AC8EA-44B3-9B25-8F3E-2529AA96E9B7}"/>
              </a:ext>
            </a:extLst>
          </p:cNvPr>
          <p:cNvSpPr/>
          <p:nvPr/>
        </p:nvSpPr>
        <p:spPr bwMode="white">
          <a:xfrm>
            <a:off x="1872380" y="1838659"/>
            <a:ext cx="314285" cy="1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48C50B-D876-B9C5-64ED-E3E432F041EB}"/>
              </a:ext>
            </a:extLst>
          </p:cNvPr>
          <p:cNvSpPr/>
          <p:nvPr/>
        </p:nvSpPr>
        <p:spPr bwMode="white">
          <a:xfrm>
            <a:off x="7720000" y="2258178"/>
            <a:ext cx="295238" cy="1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808894-D978-0FF9-6B85-6B07EF97EB7A}"/>
              </a:ext>
            </a:extLst>
          </p:cNvPr>
          <p:cNvSpPr/>
          <p:nvPr/>
        </p:nvSpPr>
        <p:spPr bwMode="white">
          <a:xfrm>
            <a:off x="4729523" y="2677697"/>
            <a:ext cx="438095" cy="1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5A72D3-5921-D339-0D86-3099800D761E}"/>
              </a:ext>
            </a:extLst>
          </p:cNvPr>
          <p:cNvSpPr/>
          <p:nvPr/>
        </p:nvSpPr>
        <p:spPr bwMode="white">
          <a:xfrm>
            <a:off x="2653333" y="3507201"/>
            <a:ext cx="447619" cy="1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6545E31-9930-8EFD-840D-6A1510E892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9682" y="2061099"/>
            <a:ext cx="2160242" cy="231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63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841DE-5809-D688-B2D4-C88776E992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CB9376-D416-0024-9896-A80C759717F9}"/>
              </a:ext>
            </a:extLst>
          </p:cNvPr>
          <p:cNvSpPr/>
          <p:nvPr/>
        </p:nvSpPr>
        <p:spPr bwMode="white">
          <a:xfrm>
            <a:off x="8224761" y="1534439"/>
            <a:ext cx="200000" cy="1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D15115-794C-C919-F69A-7A86921BFCB8}"/>
              </a:ext>
            </a:extLst>
          </p:cNvPr>
          <p:cNvSpPr/>
          <p:nvPr/>
        </p:nvSpPr>
        <p:spPr bwMode="white">
          <a:xfrm>
            <a:off x="5424761" y="2928227"/>
            <a:ext cx="209523" cy="20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92347AB-52BC-8ABB-61B6-6E87A9FF7628}"/>
              </a:ext>
            </a:extLst>
          </p:cNvPr>
          <p:cNvSpPr/>
          <p:nvPr/>
        </p:nvSpPr>
        <p:spPr bwMode="white">
          <a:xfrm>
            <a:off x="9696400" y="732534"/>
            <a:ext cx="1775600" cy="464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73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82F20-E6EA-37B1-5F9D-0B12DD75D4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7C584-1E8C-4C43-A2DE-8F1FA7C42F53}"/>
              </a:ext>
            </a:extLst>
          </p:cNvPr>
          <p:cNvSpPr/>
          <p:nvPr/>
        </p:nvSpPr>
        <p:spPr bwMode="white">
          <a:xfrm>
            <a:off x="3500952" y="1390402"/>
            <a:ext cx="200000" cy="1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E48BAF-A7E8-44C3-1930-F40BFE5E3AFE}"/>
              </a:ext>
            </a:extLst>
          </p:cNvPr>
          <p:cNvSpPr/>
          <p:nvPr/>
        </p:nvSpPr>
        <p:spPr bwMode="white">
          <a:xfrm>
            <a:off x="5224761" y="2639128"/>
            <a:ext cx="238095" cy="1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53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77CE5-2DC5-1AEF-D3F6-5A54B5B5B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0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81226C-50B4-D68D-B2EF-862E21AC88EF}"/>
              </a:ext>
            </a:extLst>
          </p:cNvPr>
          <p:cNvSpPr/>
          <p:nvPr/>
        </p:nvSpPr>
        <p:spPr bwMode="white">
          <a:xfrm>
            <a:off x="1234285" y="2038043"/>
            <a:ext cx="590475" cy="1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CEF080-BB22-B01D-11BC-B2A47235BD5B}"/>
              </a:ext>
            </a:extLst>
          </p:cNvPr>
          <p:cNvSpPr/>
          <p:nvPr/>
        </p:nvSpPr>
        <p:spPr bwMode="white">
          <a:xfrm>
            <a:off x="3577142" y="2038043"/>
            <a:ext cx="590476" cy="16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7A2EF4-08D2-8DD8-EF83-9D5C1796A8E5}"/>
              </a:ext>
            </a:extLst>
          </p:cNvPr>
          <p:cNvSpPr/>
          <p:nvPr/>
        </p:nvSpPr>
        <p:spPr bwMode="white">
          <a:xfrm>
            <a:off x="6167619" y="2038043"/>
            <a:ext cx="1419047" cy="16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961EA8-FADF-8459-DAC3-1AFC8FC46130}"/>
              </a:ext>
            </a:extLst>
          </p:cNvPr>
          <p:cNvSpPr/>
          <p:nvPr/>
        </p:nvSpPr>
        <p:spPr bwMode="white">
          <a:xfrm>
            <a:off x="8767619" y="2018987"/>
            <a:ext cx="1400000" cy="1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395D7A2-CA20-CC72-4717-279F55317FA4}"/>
              </a:ext>
            </a:extLst>
          </p:cNvPr>
          <p:cNvSpPr/>
          <p:nvPr/>
        </p:nvSpPr>
        <p:spPr bwMode="white">
          <a:xfrm flipV="1">
            <a:off x="1216872" y="2348880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CA1C350-C2AB-04E7-A2DD-A2AF2AA217D2}"/>
              </a:ext>
            </a:extLst>
          </p:cNvPr>
          <p:cNvSpPr/>
          <p:nvPr/>
        </p:nvSpPr>
        <p:spPr bwMode="white">
          <a:xfrm flipV="1">
            <a:off x="3503712" y="2348880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AC8752B-DC0B-9A4F-AD98-5B55A0F23029}"/>
              </a:ext>
            </a:extLst>
          </p:cNvPr>
          <p:cNvSpPr/>
          <p:nvPr/>
        </p:nvSpPr>
        <p:spPr bwMode="white">
          <a:xfrm flipV="1">
            <a:off x="6148414" y="2492896"/>
            <a:ext cx="81168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6E8653F-2FF9-4011-FBD0-2FA260638D8B}"/>
              </a:ext>
            </a:extLst>
          </p:cNvPr>
          <p:cNvSpPr/>
          <p:nvPr/>
        </p:nvSpPr>
        <p:spPr bwMode="white">
          <a:xfrm flipV="1">
            <a:off x="6167619" y="3077627"/>
            <a:ext cx="81168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5792302-49E9-0EF0-6FEE-68943D72E9D4}"/>
              </a:ext>
            </a:extLst>
          </p:cNvPr>
          <p:cNvSpPr/>
          <p:nvPr/>
        </p:nvSpPr>
        <p:spPr bwMode="white">
          <a:xfrm flipV="1">
            <a:off x="8767619" y="2483920"/>
            <a:ext cx="81168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8C5BBAB-B44F-AE51-2CEB-5E1292D3F246}"/>
              </a:ext>
            </a:extLst>
          </p:cNvPr>
          <p:cNvSpPr/>
          <p:nvPr/>
        </p:nvSpPr>
        <p:spPr bwMode="white">
          <a:xfrm flipV="1">
            <a:off x="8741921" y="2961282"/>
            <a:ext cx="837380" cy="5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92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BC8E9-04E2-4FA8-F0E0-24C3C992B2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19895B-3817-2F37-A68D-FE2528B184DB}"/>
              </a:ext>
            </a:extLst>
          </p:cNvPr>
          <p:cNvSpPr/>
          <p:nvPr/>
        </p:nvSpPr>
        <p:spPr bwMode="white">
          <a:xfrm>
            <a:off x="1472380" y="2201284"/>
            <a:ext cx="2076190" cy="19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53181D-2093-56DB-E89E-1DFC6976D3EE}"/>
              </a:ext>
            </a:extLst>
          </p:cNvPr>
          <p:cNvSpPr/>
          <p:nvPr/>
        </p:nvSpPr>
        <p:spPr bwMode="white">
          <a:xfrm>
            <a:off x="1491428" y="2592289"/>
            <a:ext cx="2866666" cy="1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26F4F3-FCB0-2139-EFA3-9D17D28C5DA6}"/>
              </a:ext>
            </a:extLst>
          </p:cNvPr>
          <p:cNvSpPr/>
          <p:nvPr/>
        </p:nvSpPr>
        <p:spPr bwMode="white">
          <a:xfrm>
            <a:off x="1491428" y="2954683"/>
            <a:ext cx="4892604" cy="81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72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E22C8-FC77-4F66-8A85-D16F155019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85D7F4-48A5-B710-D83D-59A51496B179}"/>
              </a:ext>
            </a:extLst>
          </p:cNvPr>
          <p:cNvSpPr/>
          <p:nvPr/>
        </p:nvSpPr>
        <p:spPr bwMode="white">
          <a:xfrm>
            <a:off x="1358095" y="2230239"/>
            <a:ext cx="1409523" cy="18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8F154C-2EAF-DA03-3B5C-B5A8064939E2}"/>
              </a:ext>
            </a:extLst>
          </p:cNvPr>
          <p:cNvSpPr/>
          <p:nvPr/>
        </p:nvSpPr>
        <p:spPr bwMode="white">
          <a:xfrm>
            <a:off x="1386666" y="2630879"/>
            <a:ext cx="2333333" cy="41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D35EEF-7D43-0579-D9DD-1314E014E7C7}"/>
              </a:ext>
            </a:extLst>
          </p:cNvPr>
          <p:cNvSpPr/>
          <p:nvPr/>
        </p:nvSpPr>
        <p:spPr bwMode="white">
          <a:xfrm>
            <a:off x="1358095" y="3260456"/>
            <a:ext cx="2247619" cy="41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495748-9D22-0BC6-5EAD-A1A02068958D}"/>
              </a:ext>
            </a:extLst>
          </p:cNvPr>
          <p:cNvSpPr/>
          <p:nvPr/>
        </p:nvSpPr>
        <p:spPr bwMode="white">
          <a:xfrm>
            <a:off x="1386666" y="3890033"/>
            <a:ext cx="2247619" cy="41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154E10-5BBE-FE41-286A-8ACE5BB3D1D0}"/>
              </a:ext>
            </a:extLst>
          </p:cNvPr>
          <p:cNvSpPr/>
          <p:nvPr/>
        </p:nvSpPr>
        <p:spPr bwMode="white">
          <a:xfrm>
            <a:off x="1367619" y="4500532"/>
            <a:ext cx="4728381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DCAA3-541C-99AE-663A-8B9963704A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0DF5FB-F2A2-A2DC-BE32-7C83CF40DD7B}"/>
              </a:ext>
            </a:extLst>
          </p:cNvPr>
          <p:cNvSpPr/>
          <p:nvPr/>
        </p:nvSpPr>
        <p:spPr bwMode="white">
          <a:xfrm>
            <a:off x="1062857" y="1762773"/>
            <a:ext cx="1761904" cy="20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FD1A9D-E7FF-C283-0472-FD7C35D50167}"/>
              </a:ext>
            </a:extLst>
          </p:cNvPr>
          <p:cNvSpPr/>
          <p:nvPr/>
        </p:nvSpPr>
        <p:spPr bwMode="white">
          <a:xfrm>
            <a:off x="1072380" y="2134775"/>
            <a:ext cx="3885714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20126F-9B09-929C-075E-CB287A0C3F28}"/>
              </a:ext>
            </a:extLst>
          </p:cNvPr>
          <p:cNvSpPr/>
          <p:nvPr/>
        </p:nvSpPr>
        <p:spPr bwMode="white">
          <a:xfrm>
            <a:off x="1100952" y="2516316"/>
            <a:ext cx="4190476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F227A0-CDE0-99CE-B52F-F3628751F9C5}"/>
              </a:ext>
            </a:extLst>
          </p:cNvPr>
          <p:cNvSpPr/>
          <p:nvPr/>
        </p:nvSpPr>
        <p:spPr bwMode="white">
          <a:xfrm>
            <a:off x="1081904" y="2897856"/>
            <a:ext cx="4366023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48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2024-08-06T23:44:53Z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