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F7184-FC83-6963-374A-EE100B15CF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2924944"/>
            <a:ext cx="10800000" cy="79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CD7D38-F8FD-A78E-1D21-6B9BA3C8E5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0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541FA6-E172-69FD-6CCC-5E03F89AB885}"/>
              </a:ext>
            </a:extLst>
          </p:cNvPr>
          <p:cNvSpPr/>
          <p:nvPr/>
        </p:nvSpPr>
        <p:spPr bwMode="white">
          <a:xfrm>
            <a:off x="1253333" y="1848922"/>
            <a:ext cx="1838095" cy="2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B035B0-2AED-7939-810A-352974CFE301}"/>
              </a:ext>
            </a:extLst>
          </p:cNvPr>
          <p:cNvSpPr/>
          <p:nvPr/>
        </p:nvSpPr>
        <p:spPr bwMode="white">
          <a:xfrm>
            <a:off x="6120000" y="1839380"/>
            <a:ext cx="3523809" cy="2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BA5B33-0178-84D6-1414-1A494A49E7A8}"/>
              </a:ext>
            </a:extLst>
          </p:cNvPr>
          <p:cNvSpPr/>
          <p:nvPr/>
        </p:nvSpPr>
        <p:spPr bwMode="white">
          <a:xfrm>
            <a:off x="1024761" y="2268741"/>
            <a:ext cx="961904" cy="2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C3125F-0309-9456-99CA-AE68545DABF7}"/>
              </a:ext>
            </a:extLst>
          </p:cNvPr>
          <p:cNvSpPr/>
          <p:nvPr/>
        </p:nvSpPr>
        <p:spPr bwMode="white">
          <a:xfrm>
            <a:off x="6110476" y="2249658"/>
            <a:ext cx="1876190" cy="2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20EC8F-9492-F13A-F39F-01A5D8ECE923}"/>
              </a:ext>
            </a:extLst>
          </p:cNvPr>
          <p:cNvSpPr/>
          <p:nvPr/>
        </p:nvSpPr>
        <p:spPr bwMode="white">
          <a:xfrm>
            <a:off x="1024761" y="2707642"/>
            <a:ext cx="952380" cy="20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3F8EF8-9C06-DC0D-47B1-9FACF671198B}"/>
              </a:ext>
            </a:extLst>
          </p:cNvPr>
          <p:cNvSpPr/>
          <p:nvPr/>
        </p:nvSpPr>
        <p:spPr bwMode="white">
          <a:xfrm>
            <a:off x="6110476" y="2698101"/>
            <a:ext cx="1028571" cy="19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ED7584B-2DFF-B651-12EF-D390B19FE3A7}"/>
              </a:ext>
            </a:extLst>
          </p:cNvPr>
          <p:cNvSpPr/>
          <p:nvPr/>
        </p:nvSpPr>
        <p:spPr bwMode="white">
          <a:xfrm>
            <a:off x="996190" y="3117920"/>
            <a:ext cx="3495238" cy="2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1F5DB2-2F8E-70F5-93E2-8E9605E784B6}"/>
              </a:ext>
            </a:extLst>
          </p:cNvPr>
          <p:cNvSpPr/>
          <p:nvPr/>
        </p:nvSpPr>
        <p:spPr bwMode="white">
          <a:xfrm>
            <a:off x="6596190" y="3117920"/>
            <a:ext cx="666666" cy="18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2784FB6-C9BE-0511-1A27-5A3917859F32}"/>
              </a:ext>
            </a:extLst>
          </p:cNvPr>
          <p:cNvSpPr/>
          <p:nvPr/>
        </p:nvSpPr>
        <p:spPr bwMode="white">
          <a:xfrm>
            <a:off x="1847528" y="3528197"/>
            <a:ext cx="9196280" cy="27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528EC4A-117A-0FA4-6EAF-08CAD91ACC6E}"/>
              </a:ext>
            </a:extLst>
          </p:cNvPr>
          <p:cNvSpPr/>
          <p:nvPr/>
        </p:nvSpPr>
        <p:spPr bwMode="white">
          <a:xfrm>
            <a:off x="1005714" y="3986182"/>
            <a:ext cx="10009523" cy="77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42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7D9D19-AFC7-F99E-6D98-C620D6E333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665EF5-1E06-1954-A888-5E3F55474A84}"/>
              </a:ext>
            </a:extLst>
          </p:cNvPr>
          <p:cNvSpPr/>
          <p:nvPr/>
        </p:nvSpPr>
        <p:spPr bwMode="white">
          <a:xfrm>
            <a:off x="9320000" y="1847431"/>
            <a:ext cx="847619" cy="24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DF3727-86CF-D938-3255-A80DDB013C7E}"/>
              </a:ext>
            </a:extLst>
          </p:cNvPr>
          <p:cNvSpPr/>
          <p:nvPr/>
        </p:nvSpPr>
        <p:spPr bwMode="white">
          <a:xfrm>
            <a:off x="8548571" y="2352384"/>
            <a:ext cx="2238095" cy="2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A234A4-9C2F-FB6F-CC27-520D625F349C}"/>
              </a:ext>
            </a:extLst>
          </p:cNvPr>
          <p:cNvSpPr/>
          <p:nvPr/>
        </p:nvSpPr>
        <p:spPr bwMode="white">
          <a:xfrm>
            <a:off x="3415238" y="2838282"/>
            <a:ext cx="314285" cy="2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D7D049-C745-22C8-AD68-44B60EB4B09C}"/>
              </a:ext>
            </a:extLst>
          </p:cNvPr>
          <p:cNvSpPr/>
          <p:nvPr/>
        </p:nvSpPr>
        <p:spPr bwMode="white">
          <a:xfrm>
            <a:off x="4729523" y="2838282"/>
            <a:ext cx="333333" cy="2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F0AE85-B17E-E3D3-E174-F3D916C9D4E0}"/>
              </a:ext>
            </a:extLst>
          </p:cNvPr>
          <p:cNvSpPr/>
          <p:nvPr/>
        </p:nvSpPr>
        <p:spPr bwMode="white">
          <a:xfrm>
            <a:off x="4148571" y="3810078"/>
            <a:ext cx="142857" cy="2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CF7E47-303E-9A54-248F-2D828C9D4DE7}"/>
              </a:ext>
            </a:extLst>
          </p:cNvPr>
          <p:cNvSpPr/>
          <p:nvPr/>
        </p:nvSpPr>
        <p:spPr bwMode="white">
          <a:xfrm>
            <a:off x="5396190" y="3962516"/>
            <a:ext cx="142857" cy="2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D4A498-9BD4-01C1-1623-9F4D0B701C43}"/>
              </a:ext>
            </a:extLst>
          </p:cNvPr>
          <p:cNvSpPr/>
          <p:nvPr/>
        </p:nvSpPr>
        <p:spPr bwMode="white">
          <a:xfrm>
            <a:off x="6615238" y="3952989"/>
            <a:ext cx="209523" cy="2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9F80D2-A861-4933-382A-792DD204B6A4}"/>
              </a:ext>
            </a:extLst>
          </p:cNvPr>
          <p:cNvSpPr/>
          <p:nvPr/>
        </p:nvSpPr>
        <p:spPr bwMode="white">
          <a:xfrm>
            <a:off x="7862857" y="3952989"/>
            <a:ext cx="333333" cy="2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656E78C-00B2-64AE-B3A5-46188AF1FAA8}"/>
              </a:ext>
            </a:extLst>
          </p:cNvPr>
          <p:cNvSpPr/>
          <p:nvPr/>
        </p:nvSpPr>
        <p:spPr bwMode="white">
          <a:xfrm>
            <a:off x="4129523" y="4105428"/>
            <a:ext cx="209523" cy="2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C2B3C2D-9B7C-311E-14E7-19CE0D4C7F4E}"/>
              </a:ext>
            </a:extLst>
          </p:cNvPr>
          <p:cNvSpPr/>
          <p:nvPr/>
        </p:nvSpPr>
        <p:spPr bwMode="white">
          <a:xfrm>
            <a:off x="1786666" y="4743764"/>
            <a:ext cx="295238" cy="2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C9FC218-EB29-3D6B-6F88-093970F9DABF}"/>
              </a:ext>
            </a:extLst>
          </p:cNvPr>
          <p:cNvSpPr/>
          <p:nvPr/>
        </p:nvSpPr>
        <p:spPr bwMode="white">
          <a:xfrm>
            <a:off x="4777142" y="4743764"/>
            <a:ext cx="200000" cy="2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3F2532A-03C1-CA39-DE65-268E41AF5344}"/>
              </a:ext>
            </a:extLst>
          </p:cNvPr>
          <p:cNvSpPr/>
          <p:nvPr/>
        </p:nvSpPr>
        <p:spPr bwMode="white">
          <a:xfrm>
            <a:off x="6034285" y="4743764"/>
            <a:ext cx="590477" cy="2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7638B15-05A3-D49F-2AD7-F2F98F51F1D9}"/>
              </a:ext>
            </a:extLst>
          </p:cNvPr>
          <p:cNvSpPr/>
          <p:nvPr/>
        </p:nvSpPr>
        <p:spPr bwMode="white">
          <a:xfrm>
            <a:off x="8786666" y="4743764"/>
            <a:ext cx="457142" cy="2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704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CC0610-568D-0A6A-5930-5696B0F04B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7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A96918-88D6-2823-0B51-193B6816305B}"/>
              </a:ext>
            </a:extLst>
          </p:cNvPr>
          <p:cNvSpPr/>
          <p:nvPr/>
        </p:nvSpPr>
        <p:spPr bwMode="white">
          <a:xfrm>
            <a:off x="5453333" y="1114269"/>
            <a:ext cx="447619" cy="25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52C2E0-11F0-D96B-5441-F08343EDB5B1}"/>
              </a:ext>
            </a:extLst>
          </p:cNvPr>
          <p:cNvSpPr/>
          <p:nvPr/>
        </p:nvSpPr>
        <p:spPr bwMode="white">
          <a:xfrm>
            <a:off x="8300952" y="1152438"/>
            <a:ext cx="200000" cy="20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59A731-94E4-F289-66BE-4DCB8BA8618D}"/>
              </a:ext>
            </a:extLst>
          </p:cNvPr>
          <p:cNvSpPr/>
          <p:nvPr/>
        </p:nvSpPr>
        <p:spPr bwMode="white">
          <a:xfrm>
            <a:off x="1396190" y="1934909"/>
            <a:ext cx="466666" cy="21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2DD994-56ED-E352-8FDA-D03E7401A820}"/>
              </a:ext>
            </a:extLst>
          </p:cNvPr>
          <p:cNvSpPr/>
          <p:nvPr/>
        </p:nvSpPr>
        <p:spPr bwMode="white">
          <a:xfrm>
            <a:off x="2920000" y="1772817"/>
            <a:ext cx="4396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268316-4C37-D73C-DE03-A6DE06FF0A02}"/>
              </a:ext>
            </a:extLst>
          </p:cNvPr>
          <p:cNvSpPr/>
          <p:nvPr/>
        </p:nvSpPr>
        <p:spPr bwMode="white">
          <a:xfrm>
            <a:off x="6986666" y="2574246"/>
            <a:ext cx="333333" cy="20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8918B0C-90B6-C469-4FDB-0C30200CC77B}"/>
              </a:ext>
            </a:extLst>
          </p:cNvPr>
          <p:cNvSpPr/>
          <p:nvPr/>
        </p:nvSpPr>
        <p:spPr bwMode="white">
          <a:xfrm>
            <a:off x="5662857" y="3051362"/>
            <a:ext cx="609523" cy="21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364396F-0FF0-6598-D33F-D8F9BE3FFAC2}"/>
              </a:ext>
            </a:extLst>
          </p:cNvPr>
          <p:cNvSpPr/>
          <p:nvPr/>
        </p:nvSpPr>
        <p:spPr bwMode="white">
          <a:xfrm>
            <a:off x="3891428" y="4015138"/>
            <a:ext cx="333333" cy="20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4758FC7-D8EE-6C76-1EE0-F8E3CA6D6358}"/>
              </a:ext>
            </a:extLst>
          </p:cNvPr>
          <p:cNvSpPr/>
          <p:nvPr/>
        </p:nvSpPr>
        <p:spPr bwMode="white">
          <a:xfrm>
            <a:off x="3615238" y="4501797"/>
            <a:ext cx="447619" cy="20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84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A84D74-55DB-F580-BD58-42CF290CDE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D35F6F-0603-B488-8063-1099BC1EA962}"/>
              </a:ext>
            </a:extLst>
          </p:cNvPr>
          <p:cNvSpPr/>
          <p:nvPr/>
        </p:nvSpPr>
        <p:spPr bwMode="white">
          <a:xfrm>
            <a:off x="3320000" y="1428020"/>
            <a:ext cx="590476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4A2CC7-94D6-3151-2678-D72B5F160035}"/>
              </a:ext>
            </a:extLst>
          </p:cNvPr>
          <p:cNvSpPr/>
          <p:nvPr/>
        </p:nvSpPr>
        <p:spPr bwMode="white">
          <a:xfrm>
            <a:off x="1386666" y="2904264"/>
            <a:ext cx="619047" cy="20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544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56150C-22B2-72D3-74A8-A09F4A1A3B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6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EF6692-25FF-61DD-90CF-79C0809FD21A}"/>
              </a:ext>
            </a:extLst>
          </p:cNvPr>
          <p:cNvSpPr/>
          <p:nvPr/>
        </p:nvSpPr>
        <p:spPr bwMode="white">
          <a:xfrm>
            <a:off x="3786666" y="1457825"/>
            <a:ext cx="209523" cy="20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D1B49F-C956-18F2-A6BA-1D176272836F}"/>
              </a:ext>
            </a:extLst>
          </p:cNvPr>
          <p:cNvSpPr/>
          <p:nvPr/>
        </p:nvSpPr>
        <p:spPr bwMode="white">
          <a:xfrm>
            <a:off x="3348571" y="3996215"/>
            <a:ext cx="247619" cy="20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E63B081-D54D-D6F5-F6AA-91421869F2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48" y="4864612"/>
            <a:ext cx="10800000" cy="885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D37192-5D20-2A18-F4DF-A7CAA72C3A0E}"/>
              </a:ext>
            </a:extLst>
          </p:cNvPr>
          <p:cNvSpPr/>
          <p:nvPr/>
        </p:nvSpPr>
        <p:spPr bwMode="white">
          <a:xfrm>
            <a:off x="9785790" y="4960871"/>
            <a:ext cx="219047" cy="202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47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7E046A-6C7B-03BD-B3BB-93AE6F3E22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3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07B36B-D81E-93A8-7C47-575064852D58}"/>
              </a:ext>
            </a:extLst>
          </p:cNvPr>
          <p:cNvSpPr/>
          <p:nvPr/>
        </p:nvSpPr>
        <p:spPr bwMode="white">
          <a:xfrm>
            <a:off x="1139047" y="2107328"/>
            <a:ext cx="2390476" cy="2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85AD12-53FE-F16D-9B17-E6327A3BA4B3}"/>
              </a:ext>
            </a:extLst>
          </p:cNvPr>
          <p:cNvSpPr/>
          <p:nvPr/>
        </p:nvSpPr>
        <p:spPr bwMode="white">
          <a:xfrm>
            <a:off x="4634285" y="2107328"/>
            <a:ext cx="1847619" cy="2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7A837E-4B76-DCE4-937D-9F5A5BCD748D}"/>
              </a:ext>
            </a:extLst>
          </p:cNvPr>
          <p:cNvSpPr/>
          <p:nvPr/>
        </p:nvSpPr>
        <p:spPr bwMode="white">
          <a:xfrm>
            <a:off x="8120000" y="2107328"/>
            <a:ext cx="1409523" cy="54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4D3462-B381-7703-500B-F94F02D8FB46}"/>
              </a:ext>
            </a:extLst>
          </p:cNvPr>
          <p:cNvSpPr/>
          <p:nvPr/>
        </p:nvSpPr>
        <p:spPr bwMode="white">
          <a:xfrm>
            <a:off x="2643809" y="2575143"/>
            <a:ext cx="714285" cy="21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F3C78E6-E63E-4C37-5557-EC45BE4FF48B}"/>
              </a:ext>
            </a:extLst>
          </p:cNvPr>
          <p:cNvSpPr/>
          <p:nvPr/>
        </p:nvSpPr>
        <p:spPr bwMode="white">
          <a:xfrm>
            <a:off x="5586666" y="2575143"/>
            <a:ext cx="752380" cy="21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69F4C30-7476-C3DC-35A8-430D9ECEBBAB}"/>
              </a:ext>
            </a:extLst>
          </p:cNvPr>
          <p:cNvSpPr/>
          <p:nvPr/>
        </p:nvSpPr>
        <p:spPr bwMode="white">
          <a:xfrm>
            <a:off x="8767619" y="2852936"/>
            <a:ext cx="761904" cy="5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18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BE42E8-CE0E-D598-6C84-09A748E2A7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39CA12-3220-26D0-BF30-2BFF2DB8A7F3}"/>
              </a:ext>
            </a:extLst>
          </p:cNvPr>
          <p:cNvSpPr/>
          <p:nvPr/>
        </p:nvSpPr>
        <p:spPr bwMode="white">
          <a:xfrm>
            <a:off x="1596190" y="2784740"/>
            <a:ext cx="1723809" cy="21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D9C490-2114-2384-5B9D-6AFF93C5F9A0}"/>
              </a:ext>
            </a:extLst>
          </p:cNvPr>
          <p:cNvSpPr/>
          <p:nvPr/>
        </p:nvSpPr>
        <p:spPr bwMode="white">
          <a:xfrm>
            <a:off x="1405714" y="3223814"/>
            <a:ext cx="1695238" cy="190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B87BE6-8215-488B-9DD6-463A1EB8A78C}"/>
              </a:ext>
            </a:extLst>
          </p:cNvPr>
          <p:cNvSpPr/>
          <p:nvPr/>
        </p:nvSpPr>
        <p:spPr bwMode="white">
          <a:xfrm>
            <a:off x="1405714" y="3634252"/>
            <a:ext cx="952380" cy="20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E76D20-0EED-92DD-3D22-6467692AEEA7}"/>
              </a:ext>
            </a:extLst>
          </p:cNvPr>
          <p:cNvSpPr/>
          <p:nvPr/>
        </p:nvSpPr>
        <p:spPr bwMode="white">
          <a:xfrm>
            <a:off x="1377142" y="4054236"/>
            <a:ext cx="3257142" cy="22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22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A82C21-BAE7-21A8-BADD-3D4A517554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42F15B-AD6E-29E8-12F1-8E19AE092E2B}"/>
              </a:ext>
            </a:extLst>
          </p:cNvPr>
          <p:cNvSpPr/>
          <p:nvPr/>
        </p:nvSpPr>
        <p:spPr bwMode="white">
          <a:xfrm>
            <a:off x="1415238" y="4304261"/>
            <a:ext cx="3133333" cy="22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EA08A8-131D-AE5B-9B9A-25E882C85827}"/>
              </a:ext>
            </a:extLst>
          </p:cNvPr>
          <p:cNvSpPr/>
          <p:nvPr/>
        </p:nvSpPr>
        <p:spPr bwMode="white">
          <a:xfrm>
            <a:off x="1405714" y="4732841"/>
            <a:ext cx="4523809" cy="22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61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1450E3-B3C7-217F-B7D5-888E185A89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B2285A-0330-ED3F-B139-0721305A0A7C}"/>
              </a:ext>
            </a:extLst>
          </p:cNvPr>
          <p:cNvSpPr/>
          <p:nvPr/>
        </p:nvSpPr>
        <p:spPr bwMode="white">
          <a:xfrm>
            <a:off x="1329523" y="1391121"/>
            <a:ext cx="1733333" cy="22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793395-CDC3-B383-2F76-FFD559562AC9}"/>
              </a:ext>
            </a:extLst>
          </p:cNvPr>
          <p:cNvSpPr/>
          <p:nvPr/>
        </p:nvSpPr>
        <p:spPr bwMode="white">
          <a:xfrm>
            <a:off x="1139047" y="1839710"/>
            <a:ext cx="1095238" cy="1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093691-8CE4-46BF-ED02-600EDC7D4545}"/>
              </a:ext>
            </a:extLst>
          </p:cNvPr>
          <p:cNvSpPr/>
          <p:nvPr/>
        </p:nvSpPr>
        <p:spPr bwMode="white">
          <a:xfrm>
            <a:off x="1139047" y="2250122"/>
            <a:ext cx="1304761" cy="2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798629-3F7B-0129-7CC5-423DB79675D0}"/>
              </a:ext>
            </a:extLst>
          </p:cNvPr>
          <p:cNvSpPr/>
          <p:nvPr/>
        </p:nvSpPr>
        <p:spPr bwMode="white">
          <a:xfrm>
            <a:off x="1110476" y="2650989"/>
            <a:ext cx="4571428" cy="23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678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2024-08-06T07:42:52Z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