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6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5F9D954-045F-BC33-DE20-279A53CED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192000" cy="28530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50E7C-49D0-DA7B-C7D9-B1484415A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9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22D7AC-4BF5-A9FE-9563-6A9580B51205}"/>
              </a:ext>
            </a:extLst>
          </p:cNvPr>
          <p:cNvSpPr/>
          <p:nvPr/>
        </p:nvSpPr>
        <p:spPr bwMode="white">
          <a:xfrm>
            <a:off x="4733551" y="5401448"/>
            <a:ext cx="1038801" cy="46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6D43DA-9336-AA8D-4119-29B42ACD1F73}"/>
              </a:ext>
            </a:extLst>
          </p:cNvPr>
          <p:cNvSpPr/>
          <p:nvPr/>
        </p:nvSpPr>
        <p:spPr bwMode="white">
          <a:xfrm>
            <a:off x="6414521" y="5401448"/>
            <a:ext cx="774379" cy="46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07DA0C-0523-C044-E233-8BE58389388D}"/>
              </a:ext>
            </a:extLst>
          </p:cNvPr>
          <p:cNvSpPr/>
          <p:nvPr/>
        </p:nvSpPr>
        <p:spPr bwMode="white">
          <a:xfrm>
            <a:off x="7831069" y="5401448"/>
            <a:ext cx="1038801" cy="46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902676-1092-DE3C-858D-B7D1A32F4C90}"/>
              </a:ext>
            </a:extLst>
          </p:cNvPr>
          <p:cNvSpPr/>
          <p:nvPr/>
        </p:nvSpPr>
        <p:spPr bwMode="white">
          <a:xfrm>
            <a:off x="9389271" y="5401448"/>
            <a:ext cx="1029357" cy="46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5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53D97-3D71-F99E-C908-B329BFEA3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28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D10685-9502-1CB4-EA9A-5E4F55DFF35E}"/>
              </a:ext>
            </a:extLst>
          </p:cNvPr>
          <p:cNvSpPr/>
          <p:nvPr/>
        </p:nvSpPr>
        <p:spPr bwMode="white">
          <a:xfrm>
            <a:off x="1653616" y="5569142"/>
            <a:ext cx="2786200" cy="3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4DFDD1-FBB4-808E-5A6B-E8DA387A3CEA}"/>
              </a:ext>
            </a:extLst>
          </p:cNvPr>
          <p:cNvSpPr/>
          <p:nvPr/>
        </p:nvSpPr>
        <p:spPr bwMode="white">
          <a:xfrm>
            <a:off x="4511823" y="5569142"/>
            <a:ext cx="5294261" cy="37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F5E017-7951-3E20-B73B-B444052E2E75}"/>
              </a:ext>
            </a:extLst>
          </p:cNvPr>
          <p:cNvSpPr/>
          <p:nvPr/>
        </p:nvSpPr>
        <p:spPr bwMode="white">
          <a:xfrm>
            <a:off x="1645280" y="6203521"/>
            <a:ext cx="2634131" cy="3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0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30B97-4CF2-240E-E928-05F1D269C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3506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0D79A-0EB4-A446-7B46-2EAF71E1D0D6}"/>
              </a:ext>
            </a:extLst>
          </p:cNvPr>
          <p:cNvSpPr/>
          <p:nvPr/>
        </p:nvSpPr>
        <p:spPr bwMode="white">
          <a:xfrm>
            <a:off x="3133358" y="3694577"/>
            <a:ext cx="1838793" cy="38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0A5725-E66E-CA58-2D26-9968B30D5626}"/>
              </a:ext>
            </a:extLst>
          </p:cNvPr>
          <p:cNvSpPr/>
          <p:nvPr/>
        </p:nvSpPr>
        <p:spPr bwMode="white">
          <a:xfrm>
            <a:off x="8822897" y="3678071"/>
            <a:ext cx="1327559" cy="42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BB96F5-8F44-5980-9060-BF609E9BCD56}"/>
              </a:ext>
            </a:extLst>
          </p:cNvPr>
          <p:cNvSpPr/>
          <p:nvPr/>
        </p:nvSpPr>
        <p:spPr bwMode="white">
          <a:xfrm>
            <a:off x="2465456" y="4589841"/>
            <a:ext cx="428776" cy="4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6A3D95-A97C-80BA-F7DD-E1D379E1097C}"/>
              </a:ext>
            </a:extLst>
          </p:cNvPr>
          <p:cNvSpPr/>
          <p:nvPr/>
        </p:nvSpPr>
        <p:spPr bwMode="white">
          <a:xfrm>
            <a:off x="4733026" y="4676704"/>
            <a:ext cx="1880021" cy="38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2F4B56-C80B-5C73-E307-9E313A4EE3C8}"/>
              </a:ext>
            </a:extLst>
          </p:cNvPr>
          <p:cNvSpPr/>
          <p:nvPr/>
        </p:nvSpPr>
        <p:spPr bwMode="white">
          <a:xfrm>
            <a:off x="6340939" y="5708349"/>
            <a:ext cx="461759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0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CFF1C-39CA-AA82-4DC1-78FE73C093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6775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AF55EE-D0E3-DCFE-EA87-A76530AC4804}"/>
              </a:ext>
            </a:extLst>
          </p:cNvPr>
          <p:cNvSpPr/>
          <p:nvPr/>
        </p:nvSpPr>
        <p:spPr bwMode="white">
          <a:xfrm>
            <a:off x="6302850" y="984683"/>
            <a:ext cx="1007496" cy="46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C8B422-6EEC-877F-4B0B-3E68DE0BFA1E}"/>
              </a:ext>
            </a:extLst>
          </p:cNvPr>
          <p:cNvSpPr/>
          <p:nvPr/>
        </p:nvSpPr>
        <p:spPr bwMode="white">
          <a:xfrm>
            <a:off x="2555339" y="1822968"/>
            <a:ext cx="1007496" cy="47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32B2E-6672-63C0-551B-67B4CFC9653A}"/>
              </a:ext>
            </a:extLst>
          </p:cNvPr>
          <p:cNvSpPr/>
          <p:nvPr/>
        </p:nvSpPr>
        <p:spPr bwMode="white">
          <a:xfrm>
            <a:off x="9240597" y="1851225"/>
            <a:ext cx="499040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EA7E7-33FC-C3AC-968F-4E141ABB8161}"/>
              </a:ext>
            </a:extLst>
          </p:cNvPr>
          <p:cNvSpPr/>
          <p:nvPr/>
        </p:nvSpPr>
        <p:spPr bwMode="white">
          <a:xfrm>
            <a:off x="3082627" y="2661254"/>
            <a:ext cx="2561112" cy="47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32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D9A06-D0E8-0E67-C464-5856B8485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432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FF223-C37F-5A52-F32B-49B1A38216C5}"/>
              </a:ext>
            </a:extLst>
          </p:cNvPr>
          <p:cNvSpPr/>
          <p:nvPr/>
        </p:nvSpPr>
        <p:spPr bwMode="white">
          <a:xfrm>
            <a:off x="5440574" y="3640362"/>
            <a:ext cx="4735282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3FC2B9-90CA-8A0E-D41E-9E506133EFDC}"/>
              </a:ext>
            </a:extLst>
          </p:cNvPr>
          <p:cNvSpPr/>
          <p:nvPr/>
        </p:nvSpPr>
        <p:spPr bwMode="white">
          <a:xfrm>
            <a:off x="7040574" y="4450941"/>
            <a:ext cx="1314285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5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9ACAA-2F23-015A-1EBF-938222191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35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8A929-70F6-A61F-3C3A-690F2DEFEEF1}"/>
              </a:ext>
            </a:extLst>
          </p:cNvPr>
          <p:cNvSpPr/>
          <p:nvPr/>
        </p:nvSpPr>
        <p:spPr bwMode="white">
          <a:xfrm>
            <a:off x="6671617" y="1941505"/>
            <a:ext cx="335551" cy="34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3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EC07B-1B19-5B70-9CC6-A0965AB4E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338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729E61-94B5-17C7-0803-7424E451AAFE}"/>
              </a:ext>
            </a:extLst>
          </p:cNvPr>
          <p:cNvSpPr/>
          <p:nvPr/>
        </p:nvSpPr>
        <p:spPr bwMode="white">
          <a:xfrm>
            <a:off x="2231051" y="1961813"/>
            <a:ext cx="352380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5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D0749-77BC-4243-A577-E786ACB1DA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1D6FE17-FC4E-160C-0542-153007E08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661976"/>
            <a:ext cx="8723906" cy="325845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68EC2A2-DF40-592D-F318-B2F5B5A47A76}"/>
              </a:ext>
            </a:extLst>
          </p:cNvPr>
          <p:cNvCxnSpPr>
            <a:cxnSpLocks/>
          </p:cNvCxnSpPr>
          <p:nvPr/>
        </p:nvCxnSpPr>
        <p:spPr>
          <a:xfrm>
            <a:off x="2915644" y="3861048"/>
            <a:ext cx="6408712" cy="1517496"/>
          </a:xfrm>
          <a:prstGeom prst="line">
            <a:avLst/>
          </a:prstGeom>
          <a:ln w="25400">
            <a:solidFill>
              <a:srgbClr val="EC0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FE3BF29-6C1D-8475-F1FC-9BAA18985F51}"/>
              </a:ext>
            </a:extLst>
          </p:cNvPr>
          <p:cNvCxnSpPr>
            <a:cxnSpLocks/>
          </p:cNvCxnSpPr>
          <p:nvPr/>
        </p:nvCxnSpPr>
        <p:spPr>
          <a:xfrm>
            <a:off x="4799856" y="3789040"/>
            <a:ext cx="2664296" cy="1589504"/>
          </a:xfrm>
          <a:prstGeom prst="line">
            <a:avLst/>
          </a:prstGeom>
          <a:ln w="25400">
            <a:solidFill>
              <a:srgbClr val="EC0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96B5C90-6D49-DB7E-4B1E-002F41F97C2A}"/>
              </a:ext>
            </a:extLst>
          </p:cNvPr>
          <p:cNvCxnSpPr>
            <a:cxnSpLocks/>
          </p:cNvCxnSpPr>
          <p:nvPr/>
        </p:nvCxnSpPr>
        <p:spPr>
          <a:xfrm flipH="1">
            <a:off x="3336754" y="3933056"/>
            <a:ext cx="3911374" cy="1445488"/>
          </a:xfrm>
          <a:prstGeom prst="line">
            <a:avLst/>
          </a:prstGeom>
          <a:ln w="25400">
            <a:solidFill>
              <a:srgbClr val="EC0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72AEC06-2217-B8E9-86CB-4E330A3A5803}"/>
              </a:ext>
            </a:extLst>
          </p:cNvPr>
          <p:cNvCxnSpPr>
            <a:cxnSpLocks/>
          </p:cNvCxnSpPr>
          <p:nvPr/>
        </p:nvCxnSpPr>
        <p:spPr>
          <a:xfrm flipH="1">
            <a:off x="5663850" y="3789040"/>
            <a:ext cx="4176566" cy="1589504"/>
          </a:xfrm>
          <a:prstGeom prst="line">
            <a:avLst/>
          </a:prstGeom>
          <a:ln w="25400">
            <a:solidFill>
              <a:srgbClr val="EC06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68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F1DF4-5394-1833-3341-B6E1BDCEF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84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3069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33942-83FA-701F-CB8A-998B2E3DF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923051"/>
            <a:ext cx="10800000" cy="289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A8AFF-00FA-AEA7-9A4E-42C453B1CEAF}"/>
              </a:ext>
            </a:extLst>
          </p:cNvPr>
          <p:cNvSpPr/>
          <p:nvPr/>
        </p:nvSpPr>
        <p:spPr bwMode="white">
          <a:xfrm>
            <a:off x="983432" y="1056447"/>
            <a:ext cx="2780952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21FFAF-1D70-59C8-0F77-1991C9AF13B4}"/>
              </a:ext>
            </a:extLst>
          </p:cNvPr>
          <p:cNvSpPr/>
          <p:nvPr/>
        </p:nvSpPr>
        <p:spPr bwMode="white">
          <a:xfrm>
            <a:off x="4659623" y="1056447"/>
            <a:ext cx="2504761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484FF9-703F-DFA9-A21B-E11E7B5E7E42}"/>
              </a:ext>
            </a:extLst>
          </p:cNvPr>
          <p:cNvSpPr/>
          <p:nvPr/>
        </p:nvSpPr>
        <p:spPr bwMode="white">
          <a:xfrm>
            <a:off x="983432" y="1780600"/>
            <a:ext cx="2780952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52D58C-3A40-DB84-09C8-F5C95EE5D04F}"/>
              </a:ext>
            </a:extLst>
          </p:cNvPr>
          <p:cNvSpPr/>
          <p:nvPr/>
        </p:nvSpPr>
        <p:spPr bwMode="white">
          <a:xfrm>
            <a:off x="4659623" y="1780600"/>
            <a:ext cx="2733333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3964AE-01FD-59CF-0530-AE1AAE310053}"/>
              </a:ext>
            </a:extLst>
          </p:cNvPr>
          <p:cNvSpPr/>
          <p:nvPr/>
        </p:nvSpPr>
        <p:spPr bwMode="white">
          <a:xfrm>
            <a:off x="852913" y="2504752"/>
            <a:ext cx="9482900" cy="128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648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2024-08-06T23:34:36Z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