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4A1266-2DF3-6CD9-9E13-536F3F0F5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986087"/>
            <a:ext cx="88106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27CF8-BD2E-4748-948B-8C3A65947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00366"/>
            <a:ext cx="10800000" cy="525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7695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3934B-0A6A-0299-73E0-9A33C4BAA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43978"/>
            <a:ext cx="10800000" cy="517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B0B726-2950-8679-FD71-7D7A9B8E6218}"/>
              </a:ext>
            </a:extLst>
          </p:cNvPr>
          <p:cNvSpPr/>
          <p:nvPr/>
        </p:nvSpPr>
        <p:spPr bwMode="white">
          <a:xfrm>
            <a:off x="1089352" y="1025215"/>
            <a:ext cx="6494216" cy="4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D79383-52A5-DF51-B585-73A3C3A859A3}"/>
              </a:ext>
            </a:extLst>
          </p:cNvPr>
          <p:cNvSpPr/>
          <p:nvPr/>
        </p:nvSpPr>
        <p:spPr bwMode="white">
          <a:xfrm>
            <a:off x="1089352" y="1860803"/>
            <a:ext cx="3609523" cy="8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1BBC92-2E09-23B6-0664-EBD1565EC92E}"/>
              </a:ext>
            </a:extLst>
          </p:cNvPr>
          <p:cNvSpPr/>
          <p:nvPr/>
        </p:nvSpPr>
        <p:spPr bwMode="white">
          <a:xfrm>
            <a:off x="2784590" y="3200068"/>
            <a:ext cx="1914285" cy="89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EF8B6A-A18C-E996-FD59-250D7D7F2292}"/>
              </a:ext>
            </a:extLst>
          </p:cNvPr>
          <p:cNvSpPr/>
          <p:nvPr/>
        </p:nvSpPr>
        <p:spPr bwMode="white">
          <a:xfrm>
            <a:off x="3251257" y="4611814"/>
            <a:ext cx="1447619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2C474B-D964-8E48-449A-AD1A95BBEC71}"/>
              </a:ext>
            </a:extLst>
          </p:cNvPr>
          <p:cNvSpPr/>
          <p:nvPr/>
        </p:nvSpPr>
        <p:spPr bwMode="white">
          <a:xfrm>
            <a:off x="1089352" y="5384459"/>
            <a:ext cx="6206184" cy="4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4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82408-6055-345C-6C9E-430F0ABDAB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3166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99E15-82D8-AFCF-D5C2-94F621637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893693"/>
            <a:ext cx="10800000" cy="388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E30B9-C5CE-FFD3-CE7F-F88C9E3ABE88}"/>
              </a:ext>
            </a:extLst>
          </p:cNvPr>
          <p:cNvSpPr/>
          <p:nvPr/>
        </p:nvSpPr>
        <p:spPr bwMode="white">
          <a:xfrm>
            <a:off x="983432" y="1141904"/>
            <a:ext cx="8870480" cy="42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1E005-FE35-EBF0-4C7F-C75FBA19FA9E}"/>
              </a:ext>
            </a:extLst>
          </p:cNvPr>
          <p:cNvSpPr/>
          <p:nvPr/>
        </p:nvSpPr>
        <p:spPr bwMode="white">
          <a:xfrm>
            <a:off x="1745337" y="2039283"/>
            <a:ext cx="3476190" cy="83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915F2E-8FC5-B75D-A8E7-661956BA37A5}"/>
              </a:ext>
            </a:extLst>
          </p:cNvPr>
          <p:cNvSpPr/>
          <p:nvPr/>
        </p:nvSpPr>
        <p:spPr bwMode="white">
          <a:xfrm>
            <a:off x="3316766" y="3385353"/>
            <a:ext cx="1438095" cy="32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12CF8F-8EE0-ADA5-2B3A-09FDEBFEA02B}"/>
              </a:ext>
            </a:extLst>
          </p:cNvPr>
          <p:cNvSpPr/>
          <p:nvPr/>
        </p:nvSpPr>
        <p:spPr bwMode="white">
          <a:xfrm>
            <a:off x="983432" y="4149080"/>
            <a:ext cx="8798472" cy="42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2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7EEF8-21FD-F2C0-EB06-DD452B8BA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7476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402320-81BA-DF88-554D-7DD63DB7FAA9}"/>
              </a:ext>
            </a:extLst>
          </p:cNvPr>
          <p:cNvSpPr/>
          <p:nvPr/>
        </p:nvSpPr>
        <p:spPr bwMode="white">
          <a:xfrm>
            <a:off x="3223090" y="5049888"/>
            <a:ext cx="856247" cy="34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49140E-5627-538D-5FB4-DE56BD733A64}"/>
              </a:ext>
            </a:extLst>
          </p:cNvPr>
          <p:cNvSpPr/>
          <p:nvPr/>
        </p:nvSpPr>
        <p:spPr bwMode="white">
          <a:xfrm>
            <a:off x="9409670" y="5088493"/>
            <a:ext cx="362555" cy="27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75631C-74A5-2D04-4B23-C21F2C908F79}"/>
              </a:ext>
            </a:extLst>
          </p:cNvPr>
          <p:cNvSpPr/>
          <p:nvPr/>
        </p:nvSpPr>
        <p:spPr bwMode="white">
          <a:xfrm>
            <a:off x="2598261" y="6015019"/>
            <a:ext cx="385696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F1720-C148-5EFF-6DDE-553A31642A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386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891E6-1466-D8CA-8FDA-E5F0D632EA63}"/>
              </a:ext>
            </a:extLst>
          </p:cNvPr>
          <p:cNvSpPr/>
          <p:nvPr/>
        </p:nvSpPr>
        <p:spPr bwMode="white">
          <a:xfrm>
            <a:off x="2285170" y="2717632"/>
            <a:ext cx="1218542" cy="5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F34E4E-AA5F-36F8-9520-46A678D2BA6F}"/>
              </a:ext>
            </a:extLst>
          </p:cNvPr>
          <p:cNvSpPr/>
          <p:nvPr/>
        </p:nvSpPr>
        <p:spPr bwMode="white">
          <a:xfrm>
            <a:off x="9104217" y="2763617"/>
            <a:ext cx="1047619" cy="46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21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598BA-A35C-EAB2-BD8F-80708C4B6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0DD5C0-4E43-EE05-335A-339138E4A396}"/>
              </a:ext>
            </a:extLst>
          </p:cNvPr>
          <p:cNvSpPr/>
          <p:nvPr/>
        </p:nvSpPr>
        <p:spPr bwMode="white">
          <a:xfrm>
            <a:off x="1703512" y="3645024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2455CC-74D0-DD61-FD62-3A036498B93C}"/>
              </a:ext>
            </a:extLst>
          </p:cNvPr>
          <p:cNvSpPr/>
          <p:nvPr/>
        </p:nvSpPr>
        <p:spPr bwMode="white">
          <a:xfrm>
            <a:off x="1775520" y="5013176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2FB596-85E0-1EAA-8022-BF1C9E4EE5CA}"/>
              </a:ext>
            </a:extLst>
          </p:cNvPr>
          <p:cNvSpPr/>
          <p:nvPr/>
        </p:nvSpPr>
        <p:spPr bwMode="white">
          <a:xfrm>
            <a:off x="7248128" y="3645024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0AE981-C6D3-9621-D6DC-B15EF9B2C406}"/>
              </a:ext>
            </a:extLst>
          </p:cNvPr>
          <p:cNvSpPr/>
          <p:nvPr/>
        </p:nvSpPr>
        <p:spPr bwMode="white">
          <a:xfrm>
            <a:off x="7536160" y="5013176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0687C-F7A6-BB47-BEB9-847C12548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D9FE89-2E83-AE6A-A27E-AC30C97A3BCF}"/>
              </a:ext>
            </a:extLst>
          </p:cNvPr>
          <p:cNvSpPr/>
          <p:nvPr/>
        </p:nvSpPr>
        <p:spPr bwMode="white">
          <a:xfrm>
            <a:off x="1343472" y="2508909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70A79E-BEDB-3FAF-D025-63197C3E430C}"/>
              </a:ext>
            </a:extLst>
          </p:cNvPr>
          <p:cNvSpPr/>
          <p:nvPr/>
        </p:nvSpPr>
        <p:spPr bwMode="white">
          <a:xfrm>
            <a:off x="1919536" y="3933056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4C6B91-B73F-F2EF-9CCC-025A409F4277}"/>
              </a:ext>
            </a:extLst>
          </p:cNvPr>
          <p:cNvSpPr/>
          <p:nvPr/>
        </p:nvSpPr>
        <p:spPr bwMode="white">
          <a:xfrm>
            <a:off x="6672064" y="2564904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810871-F326-A2E7-FDA0-4463123B617D}"/>
              </a:ext>
            </a:extLst>
          </p:cNvPr>
          <p:cNvSpPr/>
          <p:nvPr/>
        </p:nvSpPr>
        <p:spPr bwMode="white">
          <a:xfrm>
            <a:off x="6889710" y="3962524"/>
            <a:ext cx="3382754" cy="94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2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A22B4-85C6-8177-8441-D9540CFBF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25" y="683983"/>
            <a:ext cx="100646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52464-C2A9-1EF1-C66B-280B5394813E}"/>
              </a:ext>
            </a:extLst>
          </p:cNvPr>
          <p:cNvSpPr/>
          <p:nvPr/>
        </p:nvSpPr>
        <p:spPr bwMode="white">
          <a:xfrm>
            <a:off x="1919536" y="3068960"/>
            <a:ext cx="9084690" cy="33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5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0BBF0-109B-7FEA-5EA8-D995179BB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721" y="972015"/>
            <a:ext cx="10800000" cy="376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99531-30C8-3EA5-A1F9-65956DC46841}"/>
              </a:ext>
            </a:extLst>
          </p:cNvPr>
          <p:cNvSpPr/>
          <p:nvPr/>
        </p:nvSpPr>
        <p:spPr bwMode="white">
          <a:xfrm>
            <a:off x="1172625" y="1134276"/>
            <a:ext cx="4045944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FC492-239E-6A77-FBFB-B4B908CCECF1}"/>
              </a:ext>
            </a:extLst>
          </p:cNvPr>
          <p:cNvSpPr/>
          <p:nvPr/>
        </p:nvSpPr>
        <p:spPr bwMode="white">
          <a:xfrm>
            <a:off x="1925006" y="1988841"/>
            <a:ext cx="2780952" cy="87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D07E49-779C-3D91-5AC8-17A80C8BDAFC}"/>
              </a:ext>
            </a:extLst>
          </p:cNvPr>
          <p:cNvSpPr/>
          <p:nvPr/>
        </p:nvSpPr>
        <p:spPr bwMode="white">
          <a:xfrm>
            <a:off x="2972625" y="3367754"/>
            <a:ext cx="3466666" cy="4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A7EC82-F43D-8C85-415C-950DE9E3E65A}"/>
              </a:ext>
            </a:extLst>
          </p:cNvPr>
          <p:cNvSpPr/>
          <p:nvPr/>
        </p:nvSpPr>
        <p:spPr bwMode="white">
          <a:xfrm>
            <a:off x="1127448" y="4149080"/>
            <a:ext cx="3578509" cy="58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0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7D5EF-51AD-86A5-A1ED-B4C0970B9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51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939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56EB9-7459-B10D-3975-6A87CC38D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20" y="849117"/>
            <a:ext cx="10800000" cy="527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B6DF7-168E-DDAC-8F20-FE5DB8DA2552}"/>
              </a:ext>
            </a:extLst>
          </p:cNvPr>
          <p:cNvSpPr/>
          <p:nvPr/>
        </p:nvSpPr>
        <p:spPr bwMode="white">
          <a:xfrm>
            <a:off x="911424" y="1087504"/>
            <a:ext cx="9086504" cy="4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40C031-4CB1-B508-3660-8B091BC33F34}"/>
              </a:ext>
            </a:extLst>
          </p:cNvPr>
          <p:cNvSpPr/>
          <p:nvPr/>
        </p:nvSpPr>
        <p:spPr bwMode="white">
          <a:xfrm>
            <a:off x="1606662" y="1993376"/>
            <a:ext cx="3114285" cy="82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C30A78-FBE0-6A64-E4C9-596ACD3326CE}"/>
              </a:ext>
            </a:extLst>
          </p:cNvPr>
          <p:cNvSpPr/>
          <p:nvPr/>
        </p:nvSpPr>
        <p:spPr bwMode="white">
          <a:xfrm>
            <a:off x="2797139" y="3271131"/>
            <a:ext cx="1923809" cy="89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DE4B44-5D88-A52F-E5FF-3929898A3870}"/>
              </a:ext>
            </a:extLst>
          </p:cNvPr>
          <p:cNvSpPr/>
          <p:nvPr/>
        </p:nvSpPr>
        <p:spPr bwMode="white">
          <a:xfrm>
            <a:off x="3273329" y="4682385"/>
            <a:ext cx="1447619" cy="3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4978C2-D2AD-6348-B2DA-5B24A8C52101}"/>
              </a:ext>
            </a:extLst>
          </p:cNvPr>
          <p:cNvSpPr/>
          <p:nvPr/>
        </p:nvSpPr>
        <p:spPr bwMode="white">
          <a:xfrm>
            <a:off x="911424" y="5445224"/>
            <a:ext cx="8790476" cy="52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28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