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D2AD10-0578-E08C-78A2-C2C0141BD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6" y="1628800"/>
            <a:ext cx="12192000" cy="28612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6A658-7377-B8D3-518C-A9F9C73F0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33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E7E6C6-1F96-37DA-6470-79E5969C1843}"/>
              </a:ext>
            </a:extLst>
          </p:cNvPr>
          <p:cNvSpPr/>
          <p:nvPr/>
        </p:nvSpPr>
        <p:spPr bwMode="white">
          <a:xfrm>
            <a:off x="3096084" y="6062365"/>
            <a:ext cx="1036669" cy="4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88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F8EC3-DEC0-289B-8B55-3239831221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347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8C60D-C70E-D489-0422-8340AD76C32C}"/>
              </a:ext>
            </a:extLst>
          </p:cNvPr>
          <p:cNvSpPr/>
          <p:nvPr/>
        </p:nvSpPr>
        <p:spPr bwMode="white">
          <a:xfrm>
            <a:off x="2589932" y="2431507"/>
            <a:ext cx="1066666" cy="49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7F90C-FD4F-EAFF-1208-6AB8E6FFA493}"/>
              </a:ext>
            </a:extLst>
          </p:cNvPr>
          <p:cNvSpPr/>
          <p:nvPr/>
        </p:nvSpPr>
        <p:spPr bwMode="white">
          <a:xfrm>
            <a:off x="8856598" y="3490958"/>
            <a:ext cx="1038095" cy="49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9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247F2-F234-4D2B-37AA-89CDACE54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76062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1AB82-8BBF-8C25-A71E-AFE9D051C74E}"/>
              </a:ext>
            </a:extLst>
          </p:cNvPr>
          <p:cNvSpPr/>
          <p:nvPr/>
        </p:nvSpPr>
        <p:spPr bwMode="white">
          <a:xfrm>
            <a:off x="3359696" y="3356992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61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3AE5D-8243-FADA-0F78-F0CB22623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966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BC300-5C0F-7616-72CD-1B43DC21569E}"/>
              </a:ext>
            </a:extLst>
          </p:cNvPr>
          <p:cNvSpPr/>
          <p:nvPr/>
        </p:nvSpPr>
        <p:spPr bwMode="white">
          <a:xfrm>
            <a:off x="7586579" y="3124002"/>
            <a:ext cx="328282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9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C615C-B1E8-C914-BBAE-AA66C1305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745088" cy="209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4C1554-982B-F4CB-4340-FFC83D6989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636912"/>
            <a:ext cx="9745088" cy="432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865CB-7A76-2B59-4306-B4145B38F060}"/>
              </a:ext>
            </a:extLst>
          </p:cNvPr>
          <p:cNvSpPr/>
          <p:nvPr/>
        </p:nvSpPr>
        <p:spPr bwMode="white">
          <a:xfrm>
            <a:off x="2927648" y="3903994"/>
            <a:ext cx="576064" cy="46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8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AD897-2B8A-6DD9-46B3-DCBE434F6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9734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2DFFD4F-AA00-DF15-2843-2EA1B5E9B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700808"/>
            <a:ext cx="1908878" cy="194523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1E7CC51-16EC-0046-3675-2AA32B767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2843" y="1700808"/>
            <a:ext cx="1908878" cy="19452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06FCD0-BB95-97A6-4FB4-23F5C5F19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5990" y="1700808"/>
            <a:ext cx="1908878" cy="19452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5E7427F-873E-E1AB-E9CD-E8E793945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861" y="4240860"/>
            <a:ext cx="1908878" cy="194523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7B382EA-80E0-5830-C937-AC6431D53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240860"/>
            <a:ext cx="1908878" cy="19452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DD3DA6C-31A7-CB17-BF46-346F841D0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091" y="4240860"/>
            <a:ext cx="1908878" cy="194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6B40C-E8C4-B7B7-C69E-B3A5E27B96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943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4BF19-443E-73E7-BBB4-CF353594E93A}"/>
              </a:ext>
            </a:extLst>
          </p:cNvPr>
          <p:cNvSpPr/>
          <p:nvPr/>
        </p:nvSpPr>
        <p:spPr bwMode="white">
          <a:xfrm>
            <a:off x="2306711" y="5616292"/>
            <a:ext cx="7893745" cy="108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67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FA648-74E3-BEE0-9ED0-870BE04EB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20" y="818947"/>
            <a:ext cx="96547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B8C09-3A6C-265D-FD61-29D9E3890133}"/>
              </a:ext>
            </a:extLst>
          </p:cNvPr>
          <p:cNvSpPr/>
          <p:nvPr/>
        </p:nvSpPr>
        <p:spPr bwMode="white">
          <a:xfrm>
            <a:off x="2361040" y="1057414"/>
            <a:ext cx="7271023" cy="38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BC33A-0794-A59C-CAC2-F208F6A34B09}"/>
              </a:ext>
            </a:extLst>
          </p:cNvPr>
          <p:cNvSpPr/>
          <p:nvPr/>
        </p:nvSpPr>
        <p:spPr bwMode="white">
          <a:xfrm>
            <a:off x="1271464" y="1772816"/>
            <a:ext cx="8866440" cy="467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97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2024-08-06T23:33:38Z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