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B6EF7-DA52-99BB-9F4A-0D501C9C19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924944"/>
            <a:ext cx="10800000" cy="844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015D46-F208-6600-9E56-35C32857E1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B0BEA1-F0CD-1261-2632-FD579535083A}"/>
              </a:ext>
            </a:extLst>
          </p:cNvPr>
          <p:cNvSpPr/>
          <p:nvPr/>
        </p:nvSpPr>
        <p:spPr bwMode="white">
          <a:xfrm>
            <a:off x="4824761" y="3210292"/>
            <a:ext cx="1142857" cy="2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6C2911-210F-B29A-F112-C4888F363722}"/>
              </a:ext>
            </a:extLst>
          </p:cNvPr>
          <p:cNvSpPr/>
          <p:nvPr/>
        </p:nvSpPr>
        <p:spPr bwMode="white">
          <a:xfrm>
            <a:off x="7024761" y="3210292"/>
            <a:ext cx="600000" cy="2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8FEB4E-BF80-5D9E-24C8-A077ADBA77B3}"/>
              </a:ext>
            </a:extLst>
          </p:cNvPr>
          <p:cNvSpPr/>
          <p:nvPr/>
        </p:nvSpPr>
        <p:spPr bwMode="white">
          <a:xfrm>
            <a:off x="4824761" y="3677221"/>
            <a:ext cx="866666" cy="2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6AA000-C1BD-15A0-7FE8-998385D998CE}"/>
              </a:ext>
            </a:extLst>
          </p:cNvPr>
          <p:cNvSpPr/>
          <p:nvPr/>
        </p:nvSpPr>
        <p:spPr bwMode="white">
          <a:xfrm>
            <a:off x="4824761" y="4144151"/>
            <a:ext cx="590476" cy="2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F2242F-7963-F823-C4F3-C27D50069AC0}"/>
              </a:ext>
            </a:extLst>
          </p:cNvPr>
          <p:cNvSpPr/>
          <p:nvPr/>
        </p:nvSpPr>
        <p:spPr bwMode="white">
          <a:xfrm>
            <a:off x="6472380" y="4144151"/>
            <a:ext cx="876190" cy="2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26E4A6-BB3F-DEF6-6663-2BCCB90380BF}"/>
              </a:ext>
            </a:extLst>
          </p:cNvPr>
          <p:cNvSpPr/>
          <p:nvPr/>
        </p:nvSpPr>
        <p:spPr bwMode="white">
          <a:xfrm>
            <a:off x="8396190" y="4144151"/>
            <a:ext cx="600000" cy="2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629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2F42D0-A55E-7F41-0BE4-C40583204C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2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104" y="1527396"/>
            <a:ext cx="5063020" cy="31717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9440" y="1304176"/>
            <a:ext cx="5040560" cy="339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35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4DA84E-3064-CCA1-9DA6-2EE486566E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2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A0ACA3-F5F6-CB28-BF70-B212BD0D87CB}"/>
              </a:ext>
            </a:extLst>
          </p:cNvPr>
          <p:cNvSpPr/>
          <p:nvPr/>
        </p:nvSpPr>
        <p:spPr bwMode="white">
          <a:xfrm>
            <a:off x="6329523" y="3566771"/>
            <a:ext cx="276190" cy="2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D19818-D96C-683A-2707-791C809A5669}"/>
              </a:ext>
            </a:extLst>
          </p:cNvPr>
          <p:cNvSpPr/>
          <p:nvPr/>
        </p:nvSpPr>
        <p:spPr bwMode="white">
          <a:xfrm>
            <a:off x="9281904" y="3557228"/>
            <a:ext cx="257142" cy="23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66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2EEBE4-B352-F873-C83C-192173D963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6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276872"/>
            <a:ext cx="4464496" cy="2053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21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C08AFB-E524-D631-551F-38BC3ADAB2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67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1C3C9B-A77A-8D4A-7E8F-377AE047BAFC}"/>
              </a:ext>
            </a:extLst>
          </p:cNvPr>
          <p:cNvSpPr/>
          <p:nvPr/>
        </p:nvSpPr>
        <p:spPr bwMode="white">
          <a:xfrm>
            <a:off x="5834285" y="2562227"/>
            <a:ext cx="323809" cy="26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822787-2F69-FC99-6BB5-AE3482663848}"/>
              </a:ext>
            </a:extLst>
          </p:cNvPr>
          <p:cNvSpPr/>
          <p:nvPr/>
        </p:nvSpPr>
        <p:spPr bwMode="white">
          <a:xfrm>
            <a:off x="7367619" y="2562227"/>
            <a:ext cx="323809" cy="26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854BE9-AC2E-0A95-D9AE-095EA5BC5016}"/>
              </a:ext>
            </a:extLst>
          </p:cNvPr>
          <p:cNvSpPr/>
          <p:nvPr/>
        </p:nvSpPr>
        <p:spPr bwMode="white">
          <a:xfrm>
            <a:off x="8900952" y="2562227"/>
            <a:ext cx="323809" cy="26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AD5CFF-A692-E193-F0A2-4857B9C2ADB1}"/>
              </a:ext>
            </a:extLst>
          </p:cNvPr>
          <p:cNvSpPr/>
          <p:nvPr/>
        </p:nvSpPr>
        <p:spPr bwMode="white">
          <a:xfrm>
            <a:off x="10434285" y="2562227"/>
            <a:ext cx="323809" cy="26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41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62</cp:revision>
  <dcterms:created xsi:type="dcterms:W3CDTF">2015-09-16T06:44:00Z</dcterms:created>
  <dcterms:modified xsi:type="dcterms:W3CDTF">2024-08-06T07:37:06Z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