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9" r:id="rId3"/>
    <p:sldId id="338" r:id="rId4"/>
    <p:sldId id="337" r:id="rId5"/>
    <p:sldId id="336" r:id="rId6"/>
    <p:sldId id="335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1176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C205D9-ECCC-D781-0A5E-46ADC1DAA1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2924944"/>
            <a:ext cx="10800000" cy="864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D5BAD7-1228-BC18-3F5A-5499710AD4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71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7536" y="1772816"/>
            <a:ext cx="8304928" cy="2406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42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F080B7-3559-762E-9DA1-006ED92DF7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10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15E1A6-8FB7-C11A-4D58-5F23878FF5E7}"/>
              </a:ext>
            </a:extLst>
          </p:cNvPr>
          <p:cNvSpPr/>
          <p:nvPr/>
        </p:nvSpPr>
        <p:spPr bwMode="white">
          <a:xfrm>
            <a:off x="1386666" y="2125887"/>
            <a:ext cx="3257142" cy="209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440C16-C314-FA3A-5DFE-5329803CD61E}"/>
              </a:ext>
            </a:extLst>
          </p:cNvPr>
          <p:cNvSpPr/>
          <p:nvPr/>
        </p:nvSpPr>
        <p:spPr bwMode="white">
          <a:xfrm>
            <a:off x="1386666" y="2507619"/>
            <a:ext cx="2057142" cy="200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95DDA4-E083-A01F-1FC9-7E17789315F7}"/>
              </a:ext>
            </a:extLst>
          </p:cNvPr>
          <p:cNvSpPr/>
          <p:nvPr/>
        </p:nvSpPr>
        <p:spPr bwMode="white">
          <a:xfrm>
            <a:off x="1386666" y="2879808"/>
            <a:ext cx="2057142" cy="200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329D89A-1792-548E-D04E-351C4ECC0883}"/>
              </a:ext>
            </a:extLst>
          </p:cNvPr>
          <p:cNvSpPr/>
          <p:nvPr/>
        </p:nvSpPr>
        <p:spPr bwMode="white">
          <a:xfrm>
            <a:off x="1386666" y="3242454"/>
            <a:ext cx="4925358" cy="229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9705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A0BD20-BCE3-9ECF-1C99-DA561C91FB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91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364132-F88F-B692-2CA8-308952DF0C11}"/>
              </a:ext>
            </a:extLst>
          </p:cNvPr>
          <p:cNvSpPr/>
          <p:nvPr/>
        </p:nvSpPr>
        <p:spPr bwMode="white">
          <a:xfrm>
            <a:off x="977142" y="1733102"/>
            <a:ext cx="2676190" cy="21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C5FBDB-5711-6A58-F0B3-86427C19A6A1}"/>
              </a:ext>
            </a:extLst>
          </p:cNvPr>
          <p:cNvSpPr/>
          <p:nvPr/>
        </p:nvSpPr>
        <p:spPr bwMode="white">
          <a:xfrm>
            <a:off x="996190" y="2132856"/>
            <a:ext cx="2914285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365764D-F2BD-48EE-3169-A9D19F11C3AF}"/>
              </a:ext>
            </a:extLst>
          </p:cNvPr>
          <p:cNvSpPr/>
          <p:nvPr/>
        </p:nvSpPr>
        <p:spPr bwMode="white">
          <a:xfrm>
            <a:off x="996190" y="2752535"/>
            <a:ext cx="3495238" cy="21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165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4E26D0-AFB6-EC60-85E1-9CAC34B4B8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7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22E3EC-C885-8AE4-3AF2-642D9981EA19}"/>
              </a:ext>
            </a:extLst>
          </p:cNvPr>
          <p:cNvSpPr/>
          <p:nvPr/>
        </p:nvSpPr>
        <p:spPr bwMode="white">
          <a:xfrm>
            <a:off x="1253332" y="1771198"/>
            <a:ext cx="1962347" cy="457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1D286A2-7C3D-241D-1294-07B2436D2347}"/>
              </a:ext>
            </a:extLst>
          </p:cNvPr>
          <p:cNvSpPr/>
          <p:nvPr/>
        </p:nvSpPr>
        <p:spPr bwMode="white">
          <a:xfrm>
            <a:off x="1024761" y="2409524"/>
            <a:ext cx="866666" cy="44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1420383-3E30-B162-4AF7-68A69296E374}"/>
              </a:ext>
            </a:extLst>
          </p:cNvPr>
          <p:cNvSpPr/>
          <p:nvPr/>
        </p:nvSpPr>
        <p:spPr bwMode="white">
          <a:xfrm>
            <a:off x="1024761" y="3038324"/>
            <a:ext cx="952380" cy="209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23C8263-C6C1-D4EA-CAE4-28262F5BDA73}"/>
              </a:ext>
            </a:extLst>
          </p:cNvPr>
          <p:cNvSpPr/>
          <p:nvPr/>
        </p:nvSpPr>
        <p:spPr bwMode="white">
          <a:xfrm>
            <a:off x="996190" y="3409887"/>
            <a:ext cx="2780952" cy="228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FF8EE7C-2A30-3E4B-0A8D-8652BEF84648}"/>
              </a:ext>
            </a:extLst>
          </p:cNvPr>
          <p:cNvSpPr/>
          <p:nvPr/>
        </p:nvSpPr>
        <p:spPr bwMode="white">
          <a:xfrm>
            <a:off x="1847528" y="3810031"/>
            <a:ext cx="9173125" cy="514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45C3456-65D8-BF37-4368-624554327907}"/>
              </a:ext>
            </a:extLst>
          </p:cNvPr>
          <p:cNvSpPr/>
          <p:nvPr/>
        </p:nvSpPr>
        <p:spPr bwMode="white">
          <a:xfrm>
            <a:off x="996190" y="4534104"/>
            <a:ext cx="10212378" cy="981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747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1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C6C44D-D395-3C3F-66CE-ADAB335CC3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50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FE0F96-A500-1621-57F0-D9F13DE5128D}"/>
              </a:ext>
            </a:extLst>
          </p:cNvPr>
          <p:cNvSpPr/>
          <p:nvPr/>
        </p:nvSpPr>
        <p:spPr bwMode="white">
          <a:xfrm>
            <a:off x="1424761" y="2181673"/>
            <a:ext cx="6085714" cy="219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0DE29C-7D96-3F45-A775-1D494245E44C}"/>
              </a:ext>
            </a:extLst>
          </p:cNvPr>
          <p:cNvSpPr/>
          <p:nvPr/>
        </p:nvSpPr>
        <p:spPr bwMode="white">
          <a:xfrm>
            <a:off x="1415238" y="2553457"/>
            <a:ext cx="2885714" cy="23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426D7F-51BD-73D0-BB35-828F5837AEBF}"/>
              </a:ext>
            </a:extLst>
          </p:cNvPr>
          <p:cNvSpPr/>
          <p:nvPr/>
        </p:nvSpPr>
        <p:spPr bwMode="white">
          <a:xfrm>
            <a:off x="1415238" y="2925241"/>
            <a:ext cx="3009523" cy="23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F3B95B1-1EE4-0C54-AFD6-43DB4BA903D4}"/>
              </a:ext>
            </a:extLst>
          </p:cNvPr>
          <p:cNvSpPr/>
          <p:nvPr/>
        </p:nvSpPr>
        <p:spPr bwMode="white">
          <a:xfrm>
            <a:off x="1415238" y="3306558"/>
            <a:ext cx="3456626" cy="266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2147377"/>
            <a:ext cx="2790476" cy="26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611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8F2872-7C90-4282-F134-EA1F567259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72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CF0BFE-0BCC-B96B-9E73-0B8ED8DA8DEB}"/>
              </a:ext>
            </a:extLst>
          </p:cNvPr>
          <p:cNvSpPr/>
          <p:nvPr/>
        </p:nvSpPr>
        <p:spPr bwMode="white">
          <a:xfrm>
            <a:off x="1120000" y="1952107"/>
            <a:ext cx="2485714" cy="228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6A157D-9359-FF12-23AE-530DAB5B73D3}"/>
              </a:ext>
            </a:extLst>
          </p:cNvPr>
          <p:cNvSpPr/>
          <p:nvPr/>
        </p:nvSpPr>
        <p:spPr bwMode="white">
          <a:xfrm>
            <a:off x="1110476" y="2323635"/>
            <a:ext cx="2495238" cy="523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2C0FD83-523F-25BB-21A2-D508B5A7DD8F}"/>
              </a:ext>
            </a:extLst>
          </p:cNvPr>
          <p:cNvSpPr/>
          <p:nvPr/>
        </p:nvSpPr>
        <p:spPr bwMode="white">
          <a:xfrm>
            <a:off x="1120000" y="2990478"/>
            <a:ext cx="3319816" cy="438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58A60B9-9261-EA3E-E055-4348620974B2}"/>
              </a:ext>
            </a:extLst>
          </p:cNvPr>
          <p:cNvSpPr/>
          <p:nvPr/>
        </p:nvSpPr>
        <p:spPr bwMode="white">
          <a:xfrm>
            <a:off x="1100952" y="3628745"/>
            <a:ext cx="3410872" cy="485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5969B05-006D-BE20-46B8-9449655674DF}"/>
              </a:ext>
            </a:extLst>
          </p:cNvPr>
          <p:cNvSpPr/>
          <p:nvPr/>
        </p:nvSpPr>
        <p:spPr bwMode="white">
          <a:xfrm>
            <a:off x="1110476" y="4257483"/>
            <a:ext cx="5142857" cy="228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69AD0FE-EA6A-538F-3BB9-9E042BF42863}"/>
              </a:ext>
            </a:extLst>
          </p:cNvPr>
          <p:cNvSpPr/>
          <p:nvPr/>
        </p:nvSpPr>
        <p:spPr bwMode="white">
          <a:xfrm>
            <a:off x="1110476" y="4629011"/>
            <a:ext cx="5228571" cy="228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58A60B9-9261-EA3E-E055-4348620974B2}"/>
              </a:ext>
            </a:extLst>
          </p:cNvPr>
          <p:cNvSpPr/>
          <p:nvPr/>
        </p:nvSpPr>
        <p:spPr bwMode="white">
          <a:xfrm>
            <a:off x="8472265" y="656524"/>
            <a:ext cx="2376264" cy="1044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7473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1" grpId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BCD64D-5EF2-C5E6-9C91-D9AB93DE34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7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08C10F-5798-1BC1-BAE9-E5B3DC63708C}"/>
              </a:ext>
            </a:extLst>
          </p:cNvPr>
          <p:cNvSpPr/>
          <p:nvPr/>
        </p:nvSpPr>
        <p:spPr bwMode="white">
          <a:xfrm>
            <a:off x="4986666" y="1485235"/>
            <a:ext cx="190476" cy="209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94D6B1-74BA-59D9-F26D-18F16CEA7F7D}"/>
              </a:ext>
            </a:extLst>
          </p:cNvPr>
          <p:cNvSpPr/>
          <p:nvPr/>
        </p:nvSpPr>
        <p:spPr bwMode="white">
          <a:xfrm>
            <a:off x="6910476" y="1485235"/>
            <a:ext cx="190476" cy="20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225E46-491F-749E-62F3-78E861A52DC7}"/>
              </a:ext>
            </a:extLst>
          </p:cNvPr>
          <p:cNvSpPr/>
          <p:nvPr/>
        </p:nvSpPr>
        <p:spPr bwMode="white">
          <a:xfrm>
            <a:off x="8891428" y="1268760"/>
            <a:ext cx="300916" cy="578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2492D44-C363-A101-4AD0-0A37FD006DC3}"/>
              </a:ext>
            </a:extLst>
          </p:cNvPr>
          <p:cNvSpPr/>
          <p:nvPr/>
        </p:nvSpPr>
        <p:spPr bwMode="white">
          <a:xfrm>
            <a:off x="3577142" y="2075796"/>
            <a:ext cx="200000" cy="209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E756C18-E0C9-9D46-0018-8F1F472006F2}"/>
              </a:ext>
            </a:extLst>
          </p:cNvPr>
          <p:cNvSpPr/>
          <p:nvPr/>
        </p:nvSpPr>
        <p:spPr bwMode="white">
          <a:xfrm>
            <a:off x="2196190" y="2228199"/>
            <a:ext cx="342857" cy="20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D0C39A8-28D1-DFCB-36C5-F44806A6B3A8}"/>
              </a:ext>
            </a:extLst>
          </p:cNvPr>
          <p:cNvSpPr/>
          <p:nvPr/>
        </p:nvSpPr>
        <p:spPr bwMode="white">
          <a:xfrm>
            <a:off x="6339047" y="2228199"/>
            <a:ext cx="342858" cy="20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99D8FE0-C824-432A-78AD-38B149CEA659}"/>
              </a:ext>
            </a:extLst>
          </p:cNvPr>
          <p:cNvSpPr/>
          <p:nvPr/>
        </p:nvSpPr>
        <p:spPr bwMode="white">
          <a:xfrm>
            <a:off x="7720000" y="2228199"/>
            <a:ext cx="333333" cy="20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19E7986-9445-42FE-5F81-CF204E94186D}"/>
              </a:ext>
            </a:extLst>
          </p:cNvPr>
          <p:cNvSpPr/>
          <p:nvPr/>
        </p:nvSpPr>
        <p:spPr bwMode="white">
          <a:xfrm>
            <a:off x="9643809" y="2228199"/>
            <a:ext cx="609523" cy="209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7036B15-898E-1655-808B-5024009137AB}"/>
              </a:ext>
            </a:extLst>
          </p:cNvPr>
          <p:cNvSpPr/>
          <p:nvPr/>
        </p:nvSpPr>
        <p:spPr bwMode="white">
          <a:xfrm>
            <a:off x="9491428" y="3256917"/>
            <a:ext cx="571428" cy="209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56485AC-E300-6649-6E30-862AB2F9B0C5}"/>
              </a:ext>
            </a:extLst>
          </p:cNvPr>
          <p:cNvSpPr/>
          <p:nvPr/>
        </p:nvSpPr>
        <p:spPr bwMode="white">
          <a:xfrm>
            <a:off x="2196190" y="4133233"/>
            <a:ext cx="571428" cy="209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44D5CB8-6A1E-E985-D3A1-968A09509303}"/>
              </a:ext>
            </a:extLst>
          </p:cNvPr>
          <p:cNvSpPr/>
          <p:nvPr/>
        </p:nvSpPr>
        <p:spPr bwMode="white">
          <a:xfrm>
            <a:off x="4539047" y="4133233"/>
            <a:ext cx="190476" cy="209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2BAF0AB-10A3-B871-C15E-626B1B205654}"/>
              </a:ext>
            </a:extLst>
          </p:cNvPr>
          <p:cNvSpPr/>
          <p:nvPr/>
        </p:nvSpPr>
        <p:spPr bwMode="white">
          <a:xfrm>
            <a:off x="7310476" y="4114183"/>
            <a:ext cx="2714285" cy="257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6120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4EFEB2-165B-B1BE-8C0E-4F79116FD0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33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1ED761-6ACB-F81C-6FD6-553131D7FBFB}"/>
              </a:ext>
            </a:extLst>
          </p:cNvPr>
          <p:cNvSpPr/>
          <p:nvPr/>
        </p:nvSpPr>
        <p:spPr bwMode="white">
          <a:xfrm>
            <a:off x="6967619" y="913899"/>
            <a:ext cx="209523" cy="20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900EC0-AFE0-8960-93F1-8AC6F9E9F208}"/>
              </a:ext>
            </a:extLst>
          </p:cNvPr>
          <p:cNvSpPr/>
          <p:nvPr/>
        </p:nvSpPr>
        <p:spPr bwMode="white">
          <a:xfrm>
            <a:off x="4281904" y="1352943"/>
            <a:ext cx="200000" cy="20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5BA1A5-D69F-E40A-A098-D48539336262}"/>
              </a:ext>
            </a:extLst>
          </p:cNvPr>
          <p:cNvSpPr/>
          <p:nvPr/>
        </p:nvSpPr>
        <p:spPr bwMode="white">
          <a:xfrm>
            <a:off x="5043809" y="2660533"/>
            <a:ext cx="647619" cy="20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136912-26D9-670A-1DCD-10BD2ED016E4}"/>
              </a:ext>
            </a:extLst>
          </p:cNvPr>
          <p:cNvSpPr/>
          <p:nvPr/>
        </p:nvSpPr>
        <p:spPr bwMode="white">
          <a:xfrm>
            <a:off x="8100952" y="2660533"/>
            <a:ext cx="638095" cy="20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FFDBC07-DC3A-F7E3-9581-0F5CBBD97530}"/>
              </a:ext>
            </a:extLst>
          </p:cNvPr>
          <p:cNvSpPr/>
          <p:nvPr/>
        </p:nvSpPr>
        <p:spPr bwMode="white">
          <a:xfrm>
            <a:off x="1396190" y="3099578"/>
            <a:ext cx="742857" cy="209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A549C3D-A1D2-417C-5B9F-34608FAF8A6A}"/>
              </a:ext>
            </a:extLst>
          </p:cNvPr>
          <p:cNvSpPr/>
          <p:nvPr/>
        </p:nvSpPr>
        <p:spPr bwMode="white">
          <a:xfrm>
            <a:off x="1396190" y="3977667"/>
            <a:ext cx="609523" cy="209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4198F16-2BE6-02B4-9CA8-933C8CCDB8E3}"/>
              </a:ext>
            </a:extLst>
          </p:cNvPr>
          <p:cNvSpPr/>
          <p:nvPr/>
        </p:nvSpPr>
        <p:spPr bwMode="white">
          <a:xfrm>
            <a:off x="7396190" y="4407168"/>
            <a:ext cx="342857" cy="209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5B714D5-65EF-1DA1-2245-A1F2F05FFBE4}"/>
              </a:ext>
            </a:extLst>
          </p:cNvPr>
          <p:cNvSpPr/>
          <p:nvPr/>
        </p:nvSpPr>
        <p:spPr bwMode="white">
          <a:xfrm>
            <a:off x="1672380" y="4846212"/>
            <a:ext cx="333333" cy="209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065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9FF81E-E0CA-19D7-379B-F1703B205E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19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9CAC8C-EEDE-DBF6-0EEE-24D3CF0F4D11}"/>
              </a:ext>
            </a:extLst>
          </p:cNvPr>
          <p:cNvSpPr/>
          <p:nvPr/>
        </p:nvSpPr>
        <p:spPr bwMode="white">
          <a:xfrm>
            <a:off x="4624761" y="1390039"/>
            <a:ext cx="333333" cy="200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063EE7-22F6-42A8-6E12-F6703C200397}"/>
              </a:ext>
            </a:extLst>
          </p:cNvPr>
          <p:cNvSpPr/>
          <p:nvPr/>
        </p:nvSpPr>
        <p:spPr bwMode="white">
          <a:xfrm>
            <a:off x="4853333" y="2266441"/>
            <a:ext cx="457142" cy="200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44A95B-6301-3EC1-62F9-9701BE9F07EC}"/>
              </a:ext>
            </a:extLst>
          </p:cNvPr>
          <p:cNvSpPr/>
          <p:nvPr/>
        </p:nvSpPr>
        <p:spPr bwMode="white">
          <a:xfrm>
            <a:off x="3872380" y="3133317"/>
            <a:ext cx="333333" cy="209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011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BFAAF7-981A-FD36-5D31-6E01E5A429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18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EC25BD-039A-AC1F-DDB5-C625D8B5EDAA}"/>
              </a:ext>
            </a:extLst>
          </p:cNvPr>
          <p:cNvSpPr/>
          <p:nvPr/>
        </p:nvSpPr>
        <p:spPr bwMode="white">
          <a:xfrm>
            <a:off x="9015238" y="1391199"/>
            <a:ext cx="219047" cy="210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163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E09993-0F22-2C5A-F144-0185861515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297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49FBDD-B1E2-9E2E-4A81-1946FFC753D8}"/>
              </a:ext>
            </a:extLst>
          </p:cNvPr>
          <p:cNvSpPr/>
          <p:nvPr/>
        </p:nvSpPr>
        <p:spPr bwMode="white">
          <a:xfrm>
            <a:off x="8472380" y="932942"/>
            <a:ext cx="247619" cy="190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63F67C6-0BEF-D0E4-FEAF-E9B0D0697E5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30424"/>
            <a:ext cx="10800000" cy="1824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9E4260-E152-B774-C44B-751E11C1B84B}"/>
              </a:ext>
            </a:extLst>
          </p:cNvPr>
          <p:cNvSpPr/>
          <p:nvPr/>
        </p:nvSpPr>
        <p:spPr bwMode="white">
          <a:xfrm>
            <a:off x="8491428" y="3223985"/>
            <a:ext cx="200000" cy="200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365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63AF1A-D050-26FD-A8CF-46E8A86997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77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A31EBE-92B3-8B00-9336-68C1E4894A33}"/>
              </a:ext>
            </a:extLst>
          </p:cNvPr>
          <p:cNvSpPr/>
          <p:nvPr/>
        </p:nvSpPr>
        <p:spPr bwMode="white">
          <a:xfrm>
            <a:off x="1300952" y="1657820"/>
            <a:ext cx="247619" cy="209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97D69F-E92D-7781-4B7E-22C211F6BF2B}"/>
              </a:ext>
            </a:extLst>
          </p:cNvPr>
          <p:cNvSpPr/>
          <p:nvPr/>
        </p:nvSpPr>
        <p:spPr bwMode="white">
          <a:xfrm>
            <a:off x="2710476" y="3336538"/>
            <a:ext cx="209523" cy="200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6440" y="3068960"/>
            <a:ext cx="1152128" cy="1857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411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F9B4B5-8CFC-5455-528D-A71D953421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66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80BD13-EC5B-117A-9640-DE30764BC2CB}"/>
              </a:ext>
            </a:extLst>
          </p:cNvPr>
          <p:cNvSpPr/>
          <p:nvPr/>
        </p:nvSpPr>
        <p:spPr bwMode="white">
          <a:xfrm>
            <a:off x="1148571" y="2123306"/>
            <a:ext cx="971428" cy="209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37D85E-589A-A39B-692D-E5D3BAD74688}"/>
              </a:ext>
            </a:extLst>
          </p:cNvPr>
          <p:cNvSpPr/>
          <p:nvPr/>
        </p:nvSpPr>
        <p:spPr bwMode="white">
          <a:xfrm>
            <a:off x="3634285" y="2123306"/>
            <a:ext cx="971428" cy="209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3400A0-A5D6-D9F5-1941-9CF7345AAAC1}"/>
              </a:ext>
            </a:extLst>
          </p:cNvPr>
          <p:cNvSpPr/>
          <p:nvPr/>
        </p:nvSpPr>
        <p:spPr bwMode="white">
          <a:xfrm>
            <a:off x="6034285" y="2123306"/>
            <a:ext cx="828571" cy="209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A95D665-A70D-70D7-6541-51272532E3AC}"/>
              </a:ext>
            </a:extLst>
          </p:cNvPr>
          <p:cNvSpPr/>
          <p:nvPr/>
        </p:nvSpPr>
        <p:spPr bwMode="white">
          <a:xfrm>
            <a:off x="8929523" y="2123306"/>
            <a:ext cx="828571" cy="209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878A6BF-E1C7-70F1-C9AF-9F026349AF75}"/>
              </a:ext>
            </a:extLst>
          </p:cNvPr>
          <p:cNvSpPr/>
          <p:nvPr/>
        </p:nvSpPr>
        <p:spPr bwMode="white">
          <a:xfrm>
            <a:off x="1148571" y="3294796"/>
            <a:ext cx="838095" cy="20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7A770EB-03F8-BF80-4CE7-1F42DDAAE7BE}"/>
              </a:ext>
            </a:extLst>
          </p:cNvPr>
          <p:cNvSpPr/>
          <p:nvPr/>
        </p:nvSpPr>
        <p:spPr bwMode="white">
          <a:xfrm>
            <a:off x="3634285" y="3294796"/>
            <a:ext cx="923809" cy="20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027BB54-A667-8F27-A753-C5601866FD77}"/>
              </a:ext>
            </a:extLst>
          </p:cNvPr>
          <p:cNvSpPr/>
          <p:nvPr/>
        </p:nvSpPr>
        <p:spPr bwMode="white">
          <a:xfrm>
            <a:off x="6034285" y="3294796"/>
            <a:ext cx="828571" cy="20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D85EF03-3B29-BD0A-BB56-0EA4BC220153}"/>
              </a:ext>
            </a:extLst>
          </p:cNvPr>
          <p:cNvSpPr/>
          <p:nvPr/>
        </p:nvSpPr>
        <p:spPr bwMode="white">
          <a:xfrm>
            <a:off x="8929523" y="3294796"/>
            <a:ext cx="828571" cy="20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A95D665-A70D-70D7-6541-51272532E3AC}"/>
              </a:ext>
            </a:extLst>
          </p:cNvPr>
          <p:cNvSpPr/>
          <p:nvPr/>
        </p:nvSpPr>
        <p:spPr bwMode="white">
          <a:xfrm>
            <a:off x="10632504" y="723232"/>
            <a:ext cx="828571" cy="209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828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EC7211-79C6-D2CF-1720-2E2135B86C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745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19C25D-7E49-7A9C-AA3E-B9AB90A4595A}"/>
              </a:ext>
            </a:extLst>
          </p:cNvPr>
          <p:cNvSpPr/>
          <p:nvPr/>
        </p:nvSpPr>
        <p:spPr bwMode="white">
          <a:xfrm>
            <a:off x="5951984" y="2020339"/>
            <a:ext cx="634681" cy="620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DAB26E-540D-1A2F-AABF-23DE38E95EEB}"/>
              </a:ext>
            </a:extLst>
          </p:cNvPr>
          <p:cNvSpPr/>
          <p:nvPr/>
        </p:nvSpPr>
        <p:spPr bwMode="white">
          <a:xfrm>
            <a:off x="8910476" y="2020339"/>
            <a:ext cx="641908" cy="620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DAD8FB-CAFF-430C-EC2E-EA9E125D1664}"/>
              </a:ext>
            </a:extLst>
          </p:cNvPr>
          <p:cNvSpPr/>
          <p:nvPr/>
        </p:nvSpPr>
        <p:spPr bwMode="white">
          <a:xfrm>
            <a:off x="1139047" y="2172958"/>
            <a:ext cx="961904" cy="200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EE8B1EB-3748-6981-1502-C0CF64BF54EE}"/>
              </a:ext>
            </a:extLst>
          </p:cNvPr>
          <p:cNvSpPr/>
          <p:nvPr/>
        </p:nvSpPr>
        <p:spPr bwMode="white">
          <a:xfrm>
            <a:off x="3615238" y="2172958"/>
            <a:ext cx="1238095" cy="209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97E693D-703F-2B3F-2391-034189FBCCE7}"/>
              </a:ext>
            </a:extLst>
          </p:cNvPr>
          <p:cNvSpPr/>
          <p:nvPr/>
        </p:nvSpPr>
        <p:spPr bwMode="white">
          <a:xfrm>
            <a:off x="1055440" y="2735743"/>
            <a:ext cx="792088" cy="549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8E06445-5C0B-BB88-42C8-E9BF769EF447}"/>
              </a:ext>
            </a:extLst>
          </p:cNvPr>
          <p:cNvSpPr/>
          <p:nvPr/>
        </p:nvSpPr>
        <p:spPr bwMode="white">
          <a:xfrm>
            <a:off x="3615238" y="2888362"/>
            <a:ext cx="419047" cy="200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1259055-4C0C-B2DD-D411-EC69F235E284}"/>
              </a:ext>
            </a:extLst>
          </p:cNvPr>
          <p:cNvSpPr/>
          <p:nvPr/>
        </p:nvSpPr>
        <p:spPr bwMode="white">
          <a:xfrm>
            <a:off x="3615238" y="4166551"/>
            <a:ext cx="608554" cy="515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2607085-73F1-D8D9-291C-51D9713953A7}"/>
              </a:ext>
            </a:extLst>
          </p:cNvPr>
          <p:cNvSpPr/>
          <p:nvPr/>
        </p:nvSpPr>
        <p:spPr bwMode="white">
          <a:xfrm>
            <a:off x="5951985" y="4166551"/>
            <a:ext cx="634680" cy="515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A635697-5E15-5080-4EAF-0F0AE54D4EE8}"/>
              </a:ext>
            </a:extLst>
          </p:cNvPr>
          <p:cNvSpPr/>
          <p:nvPr/>
        </p:nvSpPr>
        <p:spPr bwMode="white">
          <a:xfrm>
            <a:off x="1139047" y="4319170"/>
            <a:ext cx="1104761" cy="209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B49C625-7504-90FD-3695-FB5DFE40F82E}"/>
              </a:ext>
            </a:extLst>
          </p:cNvPr>
          <p:cNvSpPr/>
          <p:nvPr/>
        </p:nvSpPr>
        <p:spPr bwMode="white">
          <a:xfrm>
            <a:off x="8910476" y="4319170"/>
            <a:ext cx="1247619" cy="209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3F8497A-FBC8-3DD7-2398-5318B9353BB6}"/>
              </a:ext>
            </a:extLst>
          </p:cNvPr>
          <p:cNvSpPr/>
          <p:nvPr/>
        </p:nvSpPr>
        <p:spPr bwMode="white">
          <a:xfrm>
            <a:off x="1139047" y="4891494"/>
            <a:ext cx="564465" cy="55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7750BB7-6B82-7B3A-DD06-AD071165A4AE}"/>
              </a:ext>
            </a:extLst>
          </p:cNvPr>
          <p:cNvSpPr/>
          <p:nvPr/>
        </p:nvSpPr>
        <p:spPr bwMode="white">
          <a:xfrm>
            <a:off x="8910476" y="5034574"/>
            <a:ext cx="1247619" cy="209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23195B8-0B70-5C3C-D44C-D86759429E18}"/>
              </a:ext>
            </a:extLst>
          </p:cNvPr>
          <p:cNvSpPr/>
          <p:nvPr/>
        </p:nvSpPr>
        <p:spPr bwMode="white">
          <a:xfrm>
            <a:off x="8910476" y="5625975"/>
            <a:ext cx="561904" cy="200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397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9" grpId="0" animBg="1"/>
      <p:bldP spid="20" grpId="0" animBg="1"/>
      <p:bldP spid="2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2024-08-06T23:59:37Z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