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302" r:id="rId2"/>
    <p:sldId id="333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21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5F5570-70F2-4E83-AFBF-917CC18866B1}" type="datetimeFigureOut">
              <a:rPr lang="zh-CN" altLang="en-US" smtClean="0"/>
              <a:t>2024/8/6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BDC041-5CBA-4B8D-A71A-9FB696B26B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2844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BDC041-5CBA-4B8D-A71A-9FB696B26BF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90381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BDC041-5CBA-4B8D-A71A-9FB696B26BF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088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BDC041-5CBA-4B8D-A71A-9FB696B26BF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03156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CB161F0-6790-A040-090B-AA00235C99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12776"/>
            <a:ext cx="12192000" cy="286691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2D13F6-8E0F-A4FF-1FFA-79C58BAE90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980728"/>
            <a:ext cx="10800000" cy="4329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6349A9-686F-D321-13A4-B17271B64ED1}"/>
              </a:ext>
            </a:extLst>
          </p:cNvPr>
          <p:cNvSpPr/>
          <p:nvPr/>
        </p:nvSpPr>
        <p:spPr bwMode="white">
          <a:xfrm>
            <a:off x="2279576" y="1204760"/>
            <a:ext cx="8352928" cy="496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4A4AD53-8982-C7BD-EF95-EE49E656C5B6}"/>
              </a:ext>
            </a:extLst>
          </p:cNvPr>
          <p:cNvSpPr/>
          <p:nvPr/>
        </p:nvSpPr>
        <p:spPr bwMode="white">
          <a:xfrm>
            <a:off x="1127448" y="1988840"/>
            <a:ext cx="9865096" cy="3456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7195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F09A21-19A8-BDD4-7316-40C3CD00D13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764704"/>
            <a:ext cx="860681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8CE52D5-05A8-292C-B820-F99436E47F3F}"/>
              </a:ext>
            </a:extLst>
          </p:cNvPr>
          <p:cNvSpPr/>
          <p:nvPr/>
        </p:nvSpPr>
        <p:spPr bwMode="white">
          <a:xfrm>
            <a:off x="3791082" y="5741970"/>
            <a:ext cx="4656582" cy="890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1813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D5F37A-1A2A-8201-C910-611FEF17E4E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836712"/>
            <a:ext cx="10800000" cy="46613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55315C7-8188-8EFA-9411-7FE556996C2B}"/>
              </a:ext>
            </a:extLst>
          </p:cNvPr>
          <p:cNvSpPr/>
          <p:nvPr/>
        </p:nvSpPr>
        <p:spPr bwMode="white">
          <a:xfrm>
            <a:off x="2398297" y="4878413"/>
            <a:ext cx="5828571" cy="495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0536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B3BB11-A652-BA2E-B25E-B0816F22EF9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836712"/>
            <a:ext cx="10800000" cy="39976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E59C5E-DAE3-B742-4EA0-F1D6C285E665}"/>
              </a:ext>
            </a:extLst>
          </p:cNvPr>
          <p:cNvSpPr/>
          <p:nvPr/>
        </p:nvSpPr>
        <p:spPr bwMode="white">
          <a:xfrm>
            <a:off x="5045916" y="3450932"/>
            <a:ext cx="542857" cy="353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8655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7F5E1C-DE7D-FC52-A385-7E4039FE6D0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692696"/>
            <a:ext cx="1078166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4B6E7DF-3F79-0F6E-ED3E-EB62F3658774}"/>
              </a:ext>
            </a:extLst>
          </p:cNvPr>
          <p:cNvSpPr/>
          <p:nvPr/>
        </p:nvSpPr>
        <p:spPr bwMode="white">
          <a:xfrm>
            <a:off x="6815667" y="3469772"/>
            <a:ext cx="2994905" cy="836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9E7BD03-8953-D156-A306-73722E24721D}"/>
              </a:ext>
            </a:extLst>
          </p:cNvPr>
          <p:cNvSpPr/>
          <p:nvPr/>
        </p:nvSpPr>
        <p:spPr bwMode="white">
          <a:xfrm>
            <a:off x="2004802" y="3365706"/>
            <a:ext cx="1853989" cy="940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3A4620A-3EF2-D98B-CD4B-BA0C22275D1C}"/>
              </a:ext>
            </a:extLst>
          </p:cNvPr>
          <p:cNvSpPr/>
          <p:nvPr/>
        </p:nvSpPr>
        <p:spPr bwMode="white">
          <a:xfrm>
            <a:off x="6815667" y="4642846"/>
            <a:ext cx="1549080" cy="1251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6EE87C1-4EB9-A52F-F276-B045F2626517}"/>
              </a:ext>
            </a:extLst>
          </p:cNvPr>
          <p:cNvSpPr/>
          <p:nvPr/>
        </p:nvSpPr>
        <p:spPr bwMode="white">
          <a:xfrm>
            <a:off x="2004802" y="5029499"/>
            <a:ext cx="675042" cy="313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343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A84A5B-6F44-819C-1A4E-68DD911441D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836712"/>
            <a:ext cx="10800000" cy="42899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425D74C-4F78-F5BB-67B6-8F08E9BA82D7}"/>
              </a:ext>
            </a:extLst>
          </p:cNvPr>
          <p:cNvSpPr/>
          <p:nvPr/>
        </p:nvSpPr>
        <p:spPr bwMode="white">
          <a:xfrm>
            <a:off x="1089352" y="2648036"/>
            <a:ext cx="2780952" cy="829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F1AFF09-2640-B663-7DBE-52402DAE691B}"/>
              </a:ext>
            </a:extLst>
          </p:cNvPr>
          <p:cNvSpPr/>
          <p:nvPr/>
        </p:nvSpPr>
        <p:spPr bwMode="white">
          <a:xfrm>
            <a:off x="5946495" y="2648036"/>
            <a:ext cx="2780952" cy="829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ED66B19-EB78-D344-6D3F-DFCD5463BBDA}"/>
              </a:ext>
            </a:extLst>
          </p:cNvPr>
          <p:cNvSpPr/>
          <p:nvPr/>
        </p:nvSpPr>
        <p:spPr bwMode="white">
          <a:xfrm>
            <a:off x="1089352" y="4211494"/>
            <a:ext cx="942857" cy="314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CFDCD850-BCA2-8718-CB08-3C4AE011BFFD}"/>
              </a:ext>
            </a:extLst>
          </p:cNvPr>
          <p:cNvSpPr/>
          <p:nvPr/>
        </p:nvSpPr>
        <p:spPr bwMode="white">
          <a:xfrm>
            <a:off x="5946495" y="3869761"/>
            <a:ext cx="1205025" cy="1008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5667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4" grpId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0F512D-FDE9-CE0C-7E91-050AD28FF41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7121" y="764704"/>
            <a:ext cx="867775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E793FFD-4B2C-1102-F1F4-CC460C5EB02D}"/>
              </a:ext>
            </a:extLst>
          </p:cNvPr>
          <p:cNvSpPr/>
          <p:nvPr/>
        </p:nvSpPr>
        <p:spPr bwMode="white">
          <a:xfrm>
            <a:off x="2614183" y="5866646"/>
            <a:ext cx="3625833" cy="766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54504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FF3BEC-D761-6E88-9F42-9C046D483D0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764704"/>
            <a:ext cx="926096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F78FB10-229F-51A6-2199-CCF11E04C2AB}"/>
              </a:ext>
            </a:extLst>
          </p:cNvPr>
          <p:cNvSpPr/>
          <p:nvPr/>
        </p:nvSpPr>
        <p:spPr bwMode="white">
          <a:xfrm>
            <a:off x="2258135" y="4998163"/>
            <a:ext cx="3772987" cy="71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2EE411A-A9C4-D2DD-4224-13AB5BD34B31}"/>
              </a:ext>
            </a:extLst>
          </p:cNvPr>
          <p:cNvSpPr/>
          <p:nvPr/>
        </p:nvSpPr>
        <p:spPr bwMode="white">
          <a:xfrm>
            <a:off x="2266302" y="6068786"/>
            <a:ext cx="5917930" cy="456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2525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DBD0E6-96D6-DE0C-A03D-EDED5DEF139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764704"/>
            <a:ext cx="957151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483629C-7E33-BD85-CA20-31B5783A6B25}"/>
              </a:ext>
            </a:extLst>
          </p:cNvPr>
          <p:cNvSpPr/>
          <p:nvPr/>
        </p:nvSpPr>
        <p:spPr bwMode="white">
          <a:xfrm>
            <a:off x="2064342" y="5021889"/>
            <a:ext cx="4490340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A24B165-152A-2114-D2AB-EE945C51AB0F}"/>
              </a:ext>
            </a:extLst>
          </p:cNvPr>
          <p:cNvSpPr/>
          <p:nvPr/>
        </p:nvSpPr>
        <p:spPr bwMode="white">
          <a:xfrm>
            <a:off x="2081222" y="6102009"/>
            <a:ext cx="4490340" cy="420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2978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3</Words>
  <Application>Microsoft Office PowerPoint</Application>
  <PresentationFormat>宽屏</PresentationFormat>
  <Paragraphs>3</Paragraphs>
  <Slides>10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等线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2024-08-06T12:35:04Z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