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AC498DB-895A-6B64-8B33-A1FEFFA99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038475"/>
            <a:ext cx="87153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173C5-C566-E7C2-8ABB-10244E2D9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79645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D1B092-6969-59F2-53E3-E687A62970DA}"/>
              </a:ext>
            </a:extLst>
          </p:cNvPr>
          <p:cNvSpPr/>
          <p:nvPr/>
        </p:nvSpPr>
        <p:spPr bwMode="white">
          <a:xfrm>
            <a:off x="2899262" y="4431349"/>
            <a:ext cx="2654842" cy="30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13D699-D6ED-0E9F-F5C4-CEB615E530F0}"/>
              </a:ext>
            </a:extLst>
          </p:cNvPr>
          <p:cNvSpPr/>
          <p:nvPr/>
        </p:nvSpPr>
        <p:spPr bwMode="white">
          <a:xfrm>
            <a:off x="2569163" y="5049773"/>
            <a:ext cx="1987620" cy="2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4D28DE-F621-FF09-8D9C-4CE2E48DA2DA}"/>
              </a:ext>
            </a:extLst>
          </p:cNvPr>
          <p:cNvSpPr/>
          <p:nvPr/>
        </p:nvSpPr>
        <p:spPr bwMode="white">
          <a:xfrm>
            <a:off x="2569163" y="5626032"/>
            <a:ext cx="1292304" cy="2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455B4F-8C06-7720-70C9-314DE449D3C2}"/>
              </a:ext>
            </a:extLst>
          </p:cNvPr>
          <p:cNvSpPr/>
          <p:nvPr/>
        </p:nvSpPr>
        <p:spPr bwMode="white">
          <a:xfrm>
            <a:off x="2548093" y="6181208"/>
            <a:ext cx="4243387" cy="30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05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4BC9E-1728-312B-711D-B28D5FF1E4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115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31F0A9-8273-0998-2E7C-D227EFC42E2A}"/>
              </a:ext>
            </a:extLst>
          </p:cNvPr>
          <p:cNvSpPr/>
          <p:nvPr/>
        </p:nvSpPr>
        <p:spPr bwMode="white">
          <a:xfrm>
            <a:off x="8183089" y="2999745"/>
            <a:ext cx="487383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FC2626-8357-267A-63CB-E437DC0B2182}"/>
              </a:ext>
            </a:extLst>
          </p:cNvPr>
          <p:cNvSpPr/>
          <p:nvPr/>
        </p:nvSpPr>
        <p:spPr bwMode="white">
          <a:xfrm>
            <a:off x="5811155" y="3771850"/>
            <a:ext cx="487383" cy="30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BDCAA0-A2DD-3CFE-2377-1D60A97D26A8}"/>
              </a:ext>
            </a:extLst>
          </p:cNvPr>
          <p:cNvSpPr/>
          <p:nvPr/>
        </p:nvSpPr>
        <p:spPr bwMode="white">
          <a:xfrm>
            <a:off x="3357991" y="6055656"/>
            <a:ext cx="706706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79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FA918-6418-E104-1975-648D53086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629C0-6E0C-A1CF-C182-4F218AEFC610}"/>
              </a:ext>
            </a:extLst>
          </p:cNvPr>
          <p:cNvSpPr/>
          <p:nvPr/>
        </p:nvSpPr>
        <p:spPr bwMode="white">
          <a:xfrm>
            <a:off x="5520000" y="2991725"/>
            <a:ext cx="361904" cy="37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491B3D-62A6-C04A-EFFD-4942A2100B70}"/>
              </a:ext>
            </a:extLst>
          </p:cNvPr>
          <p:cNvSpPr/>
          <p:nvPr/>
        </p:nvSpPr>
        <p:spPr bwMode="white">
          <a:xfrm>
            <a:off x="9196190" y="3887718"/>
            <a:ext cx="352380" cy="38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9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ECA9D-558E-F0A8-EE01-2A81F07D8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A74ED-3AFB-EFE9-26D6-560BD5F6B3B6}"/>
              </a:ext>
            </a:extLst>
          </p:cNvPr>
          <p:cNvSpPr/>
          <p:nvPr/>
        </p:nvSpPr>
        <p:spPr bwMode="white">
          <a:xfrm>
            <a:off x="5843809" y="2944767"/>
            <a:ext cx="352380" cy="3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85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8D57E-0E47-40D1-3BED-7B7F25A3E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271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0962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49973-CC87-2FC4-24E1-FB241776D3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1176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A7D70E-5F82-AF52-38B6-59ED5EE36185}"/>
              </a:ext>
            </a:extLst>
          </p:cNvPr>
          <p:cNvSpPr/>
          <p:nvPr/>
        </p:nvSpPr>
        <p:spPr bwMode="white">
          <a:xfrm>
            <a:off x="7550203" y="1037946"/>
            <a:ext cx="924630" cy="41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D11A44-55A3-D10B-7B3C-56F5D613A4FE}"/>
              </a:ext>
            </a:extLst>
          </p:cNvPr>
          <p:cNvSpPr/>
          <p:nvPr/>
        </p:nvSpPr>
        <p:spPr bwMode="white">
          <a:xfrm>
            <a:off x="2324030" y="2429601"/>
            <a:ext cx="5043514" cy="5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A73D08-2EBF-BA7C-14B3-4C974A7D145B}"/>
              </a:ext>
            </a:extLst>
          </p:cNvPr>
          <p:cNvSpPr/>
          <p:nvPr/>
        </p:nvSpPr>
        <p:spPr bwMode="white">
          <a:xfrm>
            <a:off x="2251667" y="4064514"/>
            <a:ext cx="2701529" cy="34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3F7127-90E3-72F8-0F53-79D166B51E04}"/>
              </a:ext>
            </a:extLst>
          </p:cNvPr>
          <p:cNvSpPr/>
          <p:nvPr/>
        </p:nvSpPr>
        <p:spPr bwMode="white">
          <a:xfrm>
            <a:off x="1897896" y="4756761"/>
            <a:ext cx="1905543" cy="35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BF225D-E2B7-5237-A778-9DACFA76B3C0}"/>
              </a:ext>
            </a:extLst>
          </p:cNvPr>
          <p:cNvSpPr/>
          <p:nvPr/>
        </p:nvSpPr>
        <p:spPr bwMode="white">
          <a:xfrm>
            <a:off x="1897896" y="5489255"/>
            <a:ext cx="1897502" cy="30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FD7386-CDDA-E15D-7079-F01DB6C1472A}"/>
              </a:ext>
            </a:extLst>
          </p:cNvPr>
          <p:cNvSpPr/>
          <p:nvPr/>
        </p:nvSpPr>
        <p:spPr bwMode="white">
          <a:xfrm>
            <a:off x="1881815" y="6157353"/>
            <a:ext cx="4719636" cy="35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A0C043-542E-E019-3CA2-B39D6F57A76B}"/>
              </a:ext>
            </a:extLst>
          </p:cNvPr>
          <p:cNvSpPr/>
          <p:nvPr/>
        </p:nvSpPr>
        <p:spPr bwMode="white">
          <a:xfrm>
            <a:off x="6931103" y="6157353"/>
            <a:ext cx="2162831" cy="36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935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CB0B8-E0D5-E64D-FA84-27FE36CCE3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5452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0E84E2-696E-A393-DB09-78940A3CC739}"/>
              </a:ext>
            </a:extLst>
          </p:cNvPr>
          <p:cNvSpPr/>
          <p:nvPr/>
        </p:nvSpPr>
        <p:spPr bwMode="white">
          <a:xfrm>
            <a:off x="2910859" y="4324724"/>
            <a:ext cx="2313403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D182FF-AE85-7FA0-7B8B-38BC89ABCE59}"/>
              </a:ext>
            </a:extLst>
          </p:cNvPr>
          <p:cNvSpPr/>
          <p:nvPr/>
        </p:nvSpPr>
        <p:spPr bwMode="white">
          <a:xfrm>
            <a:off x="2586832" y="4980914"/>
            <a:ext cx="2116416" cy="2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85A708-4909-61A9-EFEF-FF7EF6971BF2}"/>
              </a:ext>
            </a:extLst>
          </p:cNvPr>
          <p:cNvSpPr/>
          <p:nvPr/>
        </p:nvSpPr>
        <p:spPr bwMode="white">
          <a:xfrm>
            <a:off x="2586832" y="5569223"/>
            <a:ext cx="1394070" cy="30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3B930D-36FC-1F54-1A06-BB2872E3CB0B}"/>
              </a:ext>
            </a:extLst>
          </p:cNvPr>
          <p:cNvSpPr/>
          <p:nvPr/>
        </p:nvSpPr>
        <p:spPr bwMode="white">
          <a:xfrm>
            <a:off x="2571761" y="6187701"/>
            <a:ext cx="5139221" cy="33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30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BDAB4-216C-BC1A-DD11-9E9EAC247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258FF-4C29-5B03-8DC1-4B7119BB1324}"/>
              </a:ext>
            </a:extLst>
          </p:cNvPr>
          <p:cNvSpPr/>
          <p:nvPr/>
        </p:nvSpPr>
        <p:spPr bwMode="white">
          <a:xfrm>
            <a:off x="1272380" y="3660291"/>
            <a:ext cx="1352380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EE72B5-46FD-4DA2-497C-10195FC5A27A}"/>
              </a:ext>
            </a:extLst>
          </p:cNvPr>
          <p:cNvSpPr/>
          <p:nvPr/>
        </p:nvSpPr>
        <p:spPr bwMode="white">
          <a:xfrm>
            <a:off x="1272380" y="4404126"/>
            <a:ext cx="6839844" cy="41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AC461F-677A-79AF-B0C1-21AC08EBB259}"/>
              </a:ext>
            </a:extLst>
          </p:cNvPr>
          <p:cNvSpPr/>
          <p:nvPr/>
        </p:nvSpPr>
        <p:spPr bwMode="white">
          <a:xfrm>
            <a:off x="1291428" y="5167033"/>
            <a:ext cx="8837020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270580-5512-888E-4419-DA54B43DD8DF}"/>
              </a:ext>
            </a:extLst>
          </p:cNvPr>
          <p:cNvSpPr/>
          <p:nvPr/>
        </p:nvSpPr>
        <p:spPr bwMode="white">
          <a:xfrm>
            <a:off x="1291428" y="5996695"/>
            <a:ext cx="2200000" cy="4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92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1BCC5-FE2A-1A88-4E03-F8F2859774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496" y="709125"/>
            <a:ext cx="95389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0D50CD-908E-260F-6E36-DC1101804E19}"/>
              </a:ext>
            </a:extLst>
          </p:cNvPr>
          <p:cNvSpPr/>
          <p:nvPr/>
        </p:nvSpPr>
        <p:spPr bwMode="white">
          <a:xfrm>
            <a:off x="2450492" y="3226387"/>
            <a:ext cx="3743223" cy="3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1DF357-F6A8-DB59-6232-D2A3C0B83032}"/>
              </a:ext>
            </a:extLst>
          </p:cNvPr>
          <p:cNvSpPr/>
          <p:nvPr/>
        </p:nvSpPr>
        <p:spPr bwMode="white">
          <a:xfrm>
            <a:off x="2097198" y="4000929"/>
            <a:ext cx="2960932" cy="29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6FF340-831B-5977-BC27-2E3A2CC4271F}"/>
              </a:ext>
            </a:extLst>
          </p:cNvPr>
          <p:cNvSpPr/>
          <p:nvPr/>
        </p:nvSpPr>
        <p:spPr bwMode="white">
          <a:xfrm>
            <a:off x="2097198" y="4682863"/>
            <a:ext cx="2220699" cy="32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B36E81-1953-C9E9-76BA-BF6D591C9A65}"/>
              </a:ext>
            </a:extLst>
          </p:cNvPr>
          <p:cNvSpPr/>
          <p:nvPr/>
        </p:nvSpPr>
        <p:spPr bwMode="white">
          <a:xfrm>
            <a:off x="2063552" y="5373216"/>
            <a:ext cx="4777867" cy="11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46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