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50" r:id="rId3"/>
    <p:sldId id="349" r:id="rId4"/>
    <p:sldId id="345" r:id="rId5"/>
    <p:sldId id="344" r:id="rId6"/>
    <p:sldId id="343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3D379B-88D5-0924-4FCD-AB33EC758D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768" y="2708920"/>
            <a:ext cx="10800000" cy="760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FDBBFD-2BB9-F029-6E8C-290D05F953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46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C1A8FA-2858-DE7B-3478-3AD94EAFC124}"/>
              </a:ext>
            </a:extLst>
          </p:cNvPr>
          <p:cNvSpPr/>
          <p:nvPr/>
        </p:nvSpPr>
        <p:spPr bwMode="white">
          <a:xfrm>
            <a:off x="9348571" y="1028215"/>
            <a:ext cx="257142" cy="20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685692-48C6-E203-D9AC-A7B7252934F1}"/>
              </a:ext>
            </a:extLst>
          </p:cNvPr>
          <p:cNvSpPr/>
          <p:nvPr/>
        </p:nvSpPr>
        <p:spPr bwMode="white">
          <a:xfrm>
            <a:off x="2462857" y="1600263"/>
            <a:ext cx="219047" cy="20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BF8177-E315-BF0B-5958-9D5FFFEA28E1}"/>
              </a:ext>
            </a:extLst>
          </p:cNvPr>
          <p:cNvSpPr/>
          <p:nvPr/>
        </p:nvSpPr>
        <p:spPr bwMode="white">
          <a:xfrm>
            <a:off x="5034285" y="2715756"/>
            <a:ext cx="228571" cy="219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198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1F7E9C-244E-BCA1-1A5A-E4FBEBEBAE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92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829182-960D-A770-DE47-4B72BA4EA527}"/>
              </a:ext>
            </a:extLst>
          </p:cNvPr>
          <p:cNvSpPr/>
          <p:nvPr/>
        </p:nvSpPr>
        <p:spPr bwMode="white">
          <a:xfrm>
            <a:off x="6148571" y="1028176"/>
            <a:ext cx="209523" cy="20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944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7D4280-AF26-FD53-328F-A625BD3CB7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52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808682"/>
            <a:ext cx="2219048" cy="217142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77843" y="1866017"/>
            <a:ext cx="2447619" cy="220952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49272" y="1808682"/>
            <a:ext cx="2000000" cy="209523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92344" y="1818205"/>
            <a:ext cx="2123810" cy="21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172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91CA1D-80A0-98AE-EEE1-655137958E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32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732992-021E-3E0A-8FF0-8C33260302F7}"/>
              </a:ext>
            </a:extLst>
          </p:cNvPr>
          <p:cNvSpPr/>
          <p:nvPr/>
        </p:nvSpPr>
        <p:spPr bwMode="white">
          <a:xfrm>
            <a:off x="986666" y="2095758"/>
            <a:ext cx="3093110" cy="253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1997492"/>
            <a:ext cx="2304256" cy="2093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210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174C06-752A-2153-57E0-91E3BA981D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71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CABE7E-74F2-566C-5847-957BA4BA1DB0}"/>
              </a:ext>
            </a:extLst>
          </p:cNvPr>
          <p:cNvSpPr/>
          <p:nvPr/>
        </p:nvSpPr>
        <p:spPr bwMode="white">
          <a:xfrm>
            <a:off x="1853333" y="3659242"/>
            <a:ext cx="2361904" cy="219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71F097-0CA3-526A-9ED7-313D58832834}"/>
              </a:ext>
            </a:extLst>
          </p:cNvPr>
          <p:cNvSpPr/>
          <p:nvPr/>
        </p:nvSpPr>
        <p:spPr bwMode="white">
          <a:xfrm>
            <a:off x="7253333" y="3983357"/>
            <a:ext cx="2609523" cy="219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FA6943-C28F-AC4F-B95A-7434C5BE7051}"/>
              </a:ext>
            </a:extLst>
          </p:cNvPr>
          <p:cNvSpPr/>
          <p:nvPr/>
        </p:nvSpPr>
        <p:spPr bwMode="white">
          <a:xfrm>
            <a:off x="2339047" y="4174014"/>
            <a:ext cx="1390476" cy="209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B03036-D9A6-8F8B-3391-B59DD74478B1}"/>
              </a:ext>
            </a:extLst>
          </p:cNvPr>
          <p:cNvSpPr/>
          <p:nvPr/>
        </p:nvSpPr>
        <p:spPr bwMode="white">
          <a:xfrm>
            <a:off x="7739047" y="4498129"/>
            <a:ext cx="1380952" cy="209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866D2D4-F283-4E38-5B33-5279F039DF07}"/>
              </a:ext>
            </a:extLst>
          </p:cNvPr>
          <p:cNvSpPr/>
          <p:nvPr/>
        </p:nvSpPr>
        <p:spPr bwMode="white">
          <a:xfrm>
            <a:off x="2339047" y="4698318"/>
            <a:ext cx="1304761" cy="190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9EDFBB3-A3CF-B835-AB59-B3D598AFFB4E}"/>
              </a:ext>
            </a:extLst>
          </p:cNvPr>
          <p:cNvSpPr/>
          <p:nvPr/>
        </p:nvSpPr>
        <p:spPr bwMode="white">
          <a:xfrm>
            <a:off x="7739047" y="5022433"/>
            <a:ext cx="1409523" cy="190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93322B3-A5CF-4565-6D9E-A3C5377A0503}"/>
              </a:ext>
            </a:extLst>
          </p:cNvPr>
          <p:cNvSpPr/>
          <p:nvPr/>
        </p:nvSpPr>
        <p:spPr bwMode="white">
          <a:xfrm>
            <a:off x="1853333" y="5194024"/>
            <a:ext cx="2257142" cy="219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C40C853-56F0-5891-F4ED-9E682A85FF37}"/>
              </a:ext>
            </a:extLst>
          </p:cNvPr>
          <p:cNvSpPr/>
          <p:nvPr/>
        </p:nvSpPr>
        <p:spPr bwMode="white">
          <a:xfrm>
            <a:off x="7253333" y="5518139"/>
            <a:ext cx="2314285" cy="219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A2B379C-E474-4857-9A89-F42941026789}"/>
              </a:ext>
            </a:extLst>
          </p:cNvPr>
          <p:cNvSpPr/>
          <p:nvPr/>
        </p:nvSpPr>
        <p:spPr bwMode="white">
          <a:xfrm>
            <a:off x="7739047" y="6032911"/>
            <a:ext cx="1504761" cy="219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8999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837D26-F8CE-DB1D-BCAE-D385295D1D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0DBDF5-FD84-3931-0F84-14B0D4584454}"/>
              </a:ext>
            </a:extLst>
          </p:cNvPr>
          <p:cNvSpPr/>
          <p:nvPr/>
        </p:nvSpPr>
        <p:spPr bwMode="white">
          <a:xfrm>
            <a:off x="986666" y="3373964"/>
            <a:ext cx="3352380" cy="209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AD089D-DBE9-4B51-B9BE-234E61AB74C1}"/>
              </a:ext>
            </a:extLst>
          </p:cNvPr>
          <p:cNvSpPr/>
          <p:nvPr/>
        </p:nvSpPr>
        <p:spPr bwMode="white">
          <a:xfrm>
            <a:off x="6415238" y="3373964"/>
            <a:ext cx="2619047" cy="209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A8FAA4-0D02-30C1-89C7-8FFE7656EAFD}"/>
              </a:ext>
            </a:extLst>
          </p:cNvPr>
          <p:cNvSpPr/>
          <p:nvPr/>
        </p:nvSpPr>
        <p:spPr bwMode="white">
          <a:xfrm>
            <a:off x="986666" y="3888879"/>
            <a:ext cx="2152380" cy="209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1FCBBE-6DEE-A8F3-AB3F-F778C5D1A084}"/>
              </a:ext>
            </a:extLst>
          </p:cNvPr>
          <p:cNvSpPr/>
          <p:nvPr/>
        </p:nvSpPr>
        <p:spPr bwMode="white">
          <a:xfrm>
            <a:off x="6386666" y="3888879"/>
            <a:ext cx="2866666" cy="209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F18812E-BFA0-9477-DFF0-D768C5F54908}"/>
              </a:ext>
            </a:extLst>
          </p:cNvPr>
          <p:cNvSpPr/>
          <p:nvPr/>
        </p:nvSpPr>
        <p:spPr bwMode="white">
          <a:xfrm>
            <a:off x="996190" y="4413329"/>
            <a:ext cx="2019047" cy="209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E4C7DA0-98E1-FE8D-A1DF-5EE69C34C8B4}"/>
              </a:ext>
            </a:extLst>
          </p:cNvPr>
          <p:cNvSpPr/>
          <p:nvPr/>
        </p:nvSpPr>
        <p:spPr bwMode="white">
          <a:xfrm>
            <a:off x="6396190" y="4413329"/>
            <a:ext cx="2638095" cy="209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7329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E3098C-9B0F-F692-5D6E-377701001C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05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BBE208-852A-95AB-AC02-93E315DBD317}"/>
              </a:ext>
            </a:extLst>
          </p:cNvPr>
          <p:cNvSpPr/>
          <p:nvPr/>
        </p:nvSpPr>
        <p:spPr bwMode="white">
          <a:xfrm>
            <a:off x="1631504" y="2492896"/>
            <a:ext cx="6631352" cy="278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4CFF7D-4D66-751C-2705-37DCF1373479}"/>
              </a:ext>
            </a:extLst>
          </p:cNvPr>
          <p:cNvSpPr/>
          <p:nvPr/>
        </p:nvSpPr>
        <p:spPr bwMode="white">
          <a:xfrm>
            <a:off x="1424761" y="3085673"/>
            <a:ext cx="1257142" cy="200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E6B367-DE87-56B0-3C94-5AF92D587E14}"/>
              </a:ext>
            </a:extLst>
          </p:cNvPr>
          <p:cNvSpPr/>
          <p:nvPr/>
        </p:nvSpPr>
        <p:spPr bwMode="white">
          <a:xfrm>
            <a:off x="1424761" y="3581027"/>
            <a:ext cx="6838095" cy="2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F15BB5-A2E2-C80A-AAB4-824387860FD1}"/>
              </a:ext>
            </a:extLst>
          </p:cNvPr>
          <p:cNvSpPr/>
          <p:nvPr/>
        </p:nvSpPr>
        <p:spPr bwMode="white">
          <a:xfrm>
            <a:off x="1415238" y="4076382"/>
            <a:ext cx="7129034" cy="247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51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B67C7B-432E-34DB-4A9F-F0A5B7FE93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14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810CDF-9733-9864-4F8F-7849F9C4C365}"/>
              </a:ext>
            </a:extLst>
          </p:cNvPr>
          <p:cNvSpPr/>
          <p:nvPr/>
        </p:nvSpPr>
        <p:spPr bwMode="white">
          <a:xfrm>
            <a:off x="1199456" y="2105896"/>
            <a:ext cx="9520543" cy="209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D5FF7C-659D-7B21-81A5-9B33D7D39E59}"/>
              </a:ext>
            </a:extLst>
          </p:cNvPr>
          <p:cNvSpPr/>
          <p:nvPr/>
        </p:nvSpPr>
        <p:spPr bwMode="white">
          <a:xfrm>
            <a:off x="1015238" y="2649479"/>
            <a:ext cx="9704761" cy="209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B83F0B4-A9F2-AF70-928A-942AC77F9B58}"/>
              </a:ext>
            </a:extLst>
          </p:cNvPr>
          <p:cNvSpPr/>
          <p:nvPr/>
        </p:nvSpPr>
        <p:spPr bwMode="white">
          <a:xfrm>
            <a:off x="1005714" y="3202599"/>
            <a:ext cx="9714285" cy="247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E30BB9D-2A8D-4415-1A81-FD48EF15162D}"/>
              </a:ext>
            </a:extLst>
          </p:cNvPr>
          <p:cNvSpPr/>
          <p:nvPr/>
        </p:nvSpPr>
        <p:spPr bwMode="white">
          <a:xfrm>
            <a:off x="1005714" y="3736646"/>
            <a:ext cx="9914822" cy="228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365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E1D498-EEA0-C758-41CC-A09514B4E1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54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04DBDC-0E95-2841-224F-E1E7A531C436}"/>
              </a:ext>
            </a:extLst>
          </p:cNvPr>
          <p:cNvSpPr/>
          <p:nvPr/>
        </p:nvSpPr>
        <p:spPr bwMode="white">
          <a:xfrm>
            <a:off x="911424" y="2021330"/>
            <a:ext cx="9313337" cy="200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577A72-0C7D-D194-2DD7-8AE04780BD30}"/>
              </a:ext>
            </a:extLst>
          </p:cNvPr>
          <p:cNvSpPr/>
          <p:nvPr/>
        </p:nvSpPr>
        <p:spPr bwMode="white">
          <a:xfrm>
            <a:off x="986666" y="2517756"/>
            <a:ext cx="9238095" cy="219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76B162-47D5-5E0F-283E-0D306F14FAB9}"/>
              </a:ext>
            </a:extLst>
          </p:cNvPr>
          <p:cNvSpPr/>
          <p:nvPr/>
        </p:nvSpPr>
        <p:spPr bwMode="white">
          <a:xfrm>
            <a:off x="986666" y="3023729"/>
            <a:ext cx="9238095" cy="229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9E8B963-71BB-7DFA-1AFD-16F1D0407D5D}"/>
              </a:ext>
            </a:extLst>
          </p:cNvPr>
          <p:cNvSpPr/>
          <p:nvPr/>
        </p:nvSpPr>
        <p:spPr bwMode="white">
          <a:xfrm>
            <a:off x="996190" y="3529702"/>
            <a:ext cx="9420290" cy="353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04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A77D28-CEF2-7669-572C-676BC16683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0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194DFF-EB2D-27CC-4D0A-5B8149DCC7B6}"/>
              </a:ext>
            </a:extLst>
          </p:cNvPr>
          <p:cNvSpPr/>
          <p:nvPr/>
        </p:nvSpPr>
        <p:spPr bwMode="white">
          <a:xfrm>
            <a:off x="986666" y="2048594"/>
            <a:ext cx="6647619" cy="448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810A0B-A46A-9771-D66F-1CD3C0C57518}"/>
              </a:ext>
            </a:extLst>
          </p:cNvPr>
          <p:cNvSpPr/>
          <p:nvPr/>
        </p:nvSpPr>
        <p:spPr bwMode="white">
          <a:xfrm>
            <a:off x="986666" y="2811467"/>
            <a:ext cx="6647619" cy="209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426493-2972-9F33-D148-F28E888C42A9}"/>
              </a:ext>
            </a:extLst>
          </p:cNvPr>
          <p:cNvSpPr/>
          <p:nvPr/>
        </p:nvSpPr>
        <p:spPr bwMode="white">
          <a:xfrm>
            <a:off x="986666" y="3364549"/>
            <a:ext cx="9238095" cy="21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A75443-22D1-0E12-CEA5-AD293772B392}"/>
              </a:ext>
            </a:extLst>
          </p:cNvPr>
          <p:cNvSpPr/>
          <p:nvPr/>
        </p:nvSpPr>
        <p:spPr bwMode="white">
          <a:xfrm>
            <a:off x="1005714" y="3908095"/>
            <a:ext cx="9770806" cy="238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619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3A6CD3-C9B5-8775-CFA9-626F4CDFE9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88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D305E5-BFDE-D84F-F009-DCCAD461A3A8}"/>
              </a:ext>
            </a:extLst>
          </p:cNvPr>
          <p:cNvSpPr/>
          <p:nvPr/>
        </p:nvSpPr>
        <p:spPr bwMode="white">
          <a:xfrm>
            <a:off x="5300952" y="1543680"/>
            <a:ext cx="190476" cy="20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B7FA27-69DF-D154-AAAE-0FD06A5DF67C}"/>
              </a:ext>
            </a:extLst>
          </p:cNvPr>
          <p:cNvSpPr/>
          <p:nvPr/>
        </p:nvSpPr>
        <p:spPr bwMode="white">
          <a:xfrm>
            <a:off x="7396190" y="1543680"/>
            <a:ext cx="752379" cy="209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C72739-76B7-6957-C2CC-065BF98F0E6A}"/>
              </a:ext>
            </a:extLst>
          </p:cNvPr>
          <p:cNvSpPr/>
          <p:nvPr/>
        </p:nvSpPr>
        <p:spPr bwMode="white">
          <a:xfrm>
            <a:off x="10186666" y="1543680"/>
            <a:ext cx="761904" cy="209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7B0FF7-EEDC-62FB-EE7B-78AB3E714D7F}"/>
              </a:ext>
            </a:extLst>
          </p:cNvPr>
          <p:cNvSpPr/>
          <p:nvPr/>
        </p:nvSpPr>
        <p:spPr bwMode="white">
          <a:xfrm>
            <a:off x="8834285" y="2698313"/>
            <a:ext cx="200000" cy="190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E81C2E-C3ED-8011-0C92-26BE6DDBAFB3}"/>
              </a:ext>
            </a:extLst>
          </p:cNvPr>
          <p:cNvSpPr/>
          <p:nvPr/>
        </p:nvSpPr>
        <p:spPr bwMode="white">
          <a:xfrm>
            <a:off x="2386666" y="3270859"/>
            <a:ext cx="761904" cy="209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A096A58-6CDB-2DB0-DD03-9D17786F974B}"/>
              </a:ext>
            </a:extLst>
          </p:cNvPr>
          <p:cNvSpPr/>
          <p:nvPr/>
        </p:nvSpPr>
        <p:spPr bwMode="white">
          <a:xfrm>
            <a:off x="8843809" y="3843404"/>
            <a:ext cx="628571" cy="209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4CDD90D-8EEC-2F5A-2E5E-1762089FE519}"/>
              </a:ext>
            </a:extLst>
          </p:cNvPr>
          <p:cNvSpPr/>
          <p:nvPr/>
        </p:nvSpPr>
        <p:spPr bwMode="white">
          <a:xfrm>
            <a:off x="3796190" y="4415949"/>
            <a:ext cx="628571" cy="209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750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CFCD8D-29D7-57EE-A0D2-1913BF52CF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98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BB6E91-BC5E-8E20-4D4E-664B8B669412}"/>
              </a:ext>
            </a:extLst>
          </p:cNvPr>
          <p:cNvSpPr/>
          <p:nvPr/>
        </p:nvSpPr>
        <p:spPr bwMode="white">
          <a:xfrm>
            <a:off x="1662857" y="2679573"/>
            <a:ext cx="8561903" cy="209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6E20D6-7375-5E16-013E-2B0ABACC601E}"/>
              </a:ext>
            </a:extLst>
          </p:cNvPr>
          <p:cNvSpPr/>
          <p:nvPr/>
        </p:nvSpPr>
        <p:spPr bwMode="white">
          <a:xfrm>
            <a:off x="1434285" y="3242681"/>
            <a:ext cx="1019047" cy="181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BBCA9D-7AC5-05E1-129C-ABBB54E46BCF}"/>
              </a:ext>
            </a:extLst>
          </p:cNvPr>
          <p:cNvSpPr/>
          <p:nvPr/>
        </p:nvSpPr>
        <p:spPr bwMode="white">
          <a:xfrm>
            <a:off x="1424762" y="3767612"/>
            <a:ext cx="8799998" cy="237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96BBD3F-9C59-66D9-BC4F-7AB659F6A6FE}"/>
              </a:ext>
            </a:extLst>
          </p:cNvPr>
          <p:cNvSpPr/>
          <p:nvPr/>
        </p:nvSpPr>
        <p:spPr bwMode="white">
          <a:xfrm>
            <a:off x="1424760" y="4302087"/>
            <a:ext cx="9279751" cy="23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56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6CFE35-5B0A-E4FB-AE11-DF531D6F1E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97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F9A6C0-63D8-C6E0-3157-0761F085FD39}"/>
              </a:ext>
            </a:extLst>
          </p:cNvPr>
          <p:cNvSpPr/>
          <p:nvPr/>
        </p:nvSpPr>
        <p:spPr bwMode="white">
          <a:xfrm>
            <a:off x="1348571" y="1504614"/>
            <a:ext cx="8571428" cy="238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127841-ED6F-7616-DDA8-5471FD19CA51}"/>
              </a:ext>
            </a:extLst>
          </p:cNvPr>
          <p:cNvSpPr/>
          <p:nvPr/>
        </p:nvSpPr>
        <p:spPr bwMode="white">
          <a:xfrm>
            <a:off x="1129523" y="2028753"/>
            <a:ext cx="2466666" cy="2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2665E2-F0A1-2706-4E87-C217F04100B1}"/>
              </a:ext>
            </a:extLst>
          </p:cNvPr>
          <p:cNvSpPr/>
          <p:nvPr/>
        </p:nvSpPr>
        <p:spPr bwMode="white">
          <a:xfrm>
            <a:off x="1129523" y="2543361"/>
            <a:ext cx="1380952" cy="19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E98A86-8F03-5DF7-82BB-5BFEF0FD7D08}"/>
              </a:ext>
            </a:extLst>
          </p:cNvPr>
          <p:cNvSpPr/>
          <p:nvPr/>
        </p:nvSpPr>
        <p:spPr bwMode="white">
          <a:xfrm>
            <a:off x="983432" y="3048441"/>
            <a:ext cx="8936567" cy="324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75D4CC0-9BE5-1DDD-8ED5-63BDB4CDEFEA}"/>
              </a:ext>
            </a:extLst>
          </p:cNvPr>
          <p:cNvSpPr/>
          <p:nvPr/>
        </p:nvSpPr>
        <p:spPr bwMode="white">
          <a:xfrm>
            <a:off x="1120000" y="3543990"/>
            <a:ext cx="8936440" cy="22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55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42FAAD-B1F4-3658-CD74-10C83425D4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30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69B97B-3FF4-C100-5C09-8C8523C1B733}"/>
              </a:ext>
            </a:extLst>
          </p:cNvPr>
          <p:cNvSpPr/>
          <p:nvPr/>
        </p:nvSpPr>
        <p:spPr bwMode="white">
          <a:xfrm>
            <a:off x="996190" y="2078484"/>
            <a:ext cx="5387842" cy="229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C38D66-62EF-F1EB-415D-2C43DC2FE57E}"/>
              </a:ext>
            </a:extLst>
          </p:cNvPr>
          <p:cNvSpPr/>
          <p:nvPr/>
        </p:nvSpPr>
        <p:spPr bwMode="white">
          <a:xfrm>
            <a:off x="986666" y="2593951"/>
            <a:ext cx="5219047" cy="21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C93D60-2770-A553-F41D-632808960BDA}"/>
              </a:ext>
            </a:extLst>
          </p:cNvPr>
          <p:cNvSpPr/>
          <p:nvPr/>
        </p:nvSpPr>
        <p:spPr bwMode="white">
          <a:xfrm>
            <a:off x="1015238" y="3099872"/>
            <a:ext cx="5368794" cy="21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2FBD277-79B4-09FB-1F6D-5A9B3D604F64}"/>
              </a:ext>
            </a:extLst>
          </p:cNvPr>
          <p:cNvSpPr/>
          <p:nvPr/>
        </p:nvSpPr>
        <p:spPr bwMode="white">
          <a:xfrm>
            <a:off x="1005714" y="3605794"/>
            <a:ext cx="5450326" cy="229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672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3DE9AF-D992-8DA5-03D4-3DD0587451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88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683990-5EA0-F1EE-8C79-C6C752FE1626}"/>
              </a:ext>
            </a:extLst>
          </p:cNvPr>
          <p:cNvSpPr/>
          <p:nvPr/>
        </p:nvSpPr>
        <p:spPr bwMode="white">
          <a:xfrm>
            <a:off x="1262857" y="2600521"/>
            <a:ext cx="4457142" cy="228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2D36E7-0040-7819-E128-D90DFA2893AC}"/>
              </a:ext>
            </a:extLst>
          </p:cNvPr>
          <p:cNvSpPr/>
          <p:nvPr/>
        </p:nvSpPr>
        <p:spPr bwMode="white">
          <a:xfrm>
            <a:off x="1205714" y="3134184"/>
            <a:ext cx="4542857" cy="447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703EB4-25B5-0912-4AB2-F6FE40BAFD78}"/>
              </a:ext>
            </a:extLst>
          </p:cNvPr>
          <p:cNvSpPr/>
          <p:nvPr/>
        </p:nvSpPr>
        <p:spPr bwMode="white">
          <a:xfrm>
            <a:off x="1186666" y="3896560"/>
            <a:ext cx="1228571" cy="209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EBC5106-B59F-6CCF-ABC9-328C1A3367E6}"/>
              </a:ext>
            </a:extLst>
          </p:cNvPr>
          <p:cNvSpPr/>
          <p:nvPr/>
        </p:nvSpPr>
        <p:spPr bwMode="white">
          <a:xfrm>
            <a:off x="1177142" y="4430222"/>
            <a:ext cx="533333" cy="171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CA6E0E1-E5D8-8267-428C-701B65C1BB2A}"/>
              </a:ext>
            </a:extLst>
          </p:cNvPr>
          <p:cNvSpPr/>
          <p:nvPr/>
        </p:nvSpPr>
        <p:spPr bwMode="white">
          <a:xfrm>
            <a:off x="1215238" y="4916237"/>
            <a:ext cx="3561904" cy="209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3159D69-BB5A-2B36-898B-C02EF59FADD2}"/>
              </a:ext>
            </a:extLst>
          </p:cNvPr>
          <p:cNvSpPr/>
          <p:nvPr/>
        </p:nvSpPr>
        <p:spPr bwMode="white">
          <a:xfrm>
            <a:off x="1186666" y="5430840"/>
            <a:ext cx="2819047" cy="21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838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D1C830-80BB-2015-033C-47CC83C52F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42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E208B8-73F0-DCD7-CA48-C4C25C364D2B}"/>
              </a:ext>
            </a:extLst>
          </p:cNvPr>
          <p:cNvSpPr/>
          <p:nvPr/>
        </p:nvSpPr>
        <p:spPr bwMode="white">
          <a:xfrm>
            <a:off x="7377142" y="1582086"/>
            <a:ext cx="171428" cy="190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6335BF-8121-92FF-0037-F96216D590B3}"/>
              </a:ext>
            </a:extLst>
          </p:cNvPr>
          <p:cNvSpPr/>
          <p:nvPr/>
        </p:nvSpPr>
        <p:spPr bwMode="white">
          <a:xfrm>
            <a:off x="9872380" y="1572540"/>
            <a:ext cx="647620" cy="219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5E0909-8C68-DFFA-1EBC-A0A5681EAF76}"/>
              </a:ext>
            </a:extLst>
          </p:cNvPr>
          <p:cNvSpPr/>
          <p:nvPr/>
        </p:nvSpPr>
        <p:spPr bwMode="white">
          <a:xfrm>
            <a:off x="8462857" y="2727535"/>
            <a:ext cx="190476" cy="200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48B60E5-BB8D-33D8-93ED-0831EB62C7C7}"/>
              </a:ext>
            </a:extLst>
          </p:cNvPr>
          <p:cNvSpPr/>
          <p:nvPr/>
        </p:nvSpPr>
        <p:spPr bwMode="white">
          <a:xfrm>
            <a:off x="2262857" y="3300259"/>
            <a:ext cx="323809" cy="200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48CAFB-05E2-84D3-4A3E-6A5C4C555523}"/>
              </a:ext>
            </a:extLst>
          </p:cNvPr>
          <p:cNvSpPr/>
          <p:nvPr/>
        </p:nvSpPr>
        <p:spPr bwMode="white">
          <a:xfrm>
            <a:off x="1415238" y="4455254"/>
            <a:ext cx="333333" cy="190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2E8B4E7-AAB7-CF71-8609-FADEA45B6369}"/>
              </a:ext>
            </a:extLst>
          </p:cNvPr>
          <p:cNvSpPr/>
          <p:nvPr/>
        </p:nvSpPr>
        <p:spPr bwMode="white">
          <a:xfrm>
            <a:off x="4567619" y="4455254"/>
            <a:ext cx="885714" cy="209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B080C8D1-9590-8258-F17C-DDC25FB6546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064" y="4199366"/>
            <a:ext cx="4975850" cy="2630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94988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7CE17C-886D-4DC0-8AD3-EC8A451DCE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195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C12E4C-4934-73B9-8C07-E1355C0B9592}"/>
              </a:ext>
            </a:extLst>
          </p:cNvPr>
          <p:cNvSpPr/>
          <p:nvPr/>
        </p:nvSpPr>
        <p:spPr bwMode="white">
          <a:xfrm>
            <a:off x="2262857" y="1669824"/>
            <a:ext cx="752380" cy="210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DB3329-5E48-5622-166A-A61AC19F49E2}"/>
              </a:ext>
            </a:extLst>
          </p:cNvPr>
          <p:cNvSpPr/>
          <p:nvPr/>
        </p:nvSpPr>
        <p:spPr bwMode="white">
          <a:xfrm>
            <a:off x="6386666" y="1669824"/>
            <a:ext cx="333333" cy="20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99286A1-33BD-61C2-9547-21404BC6F86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1664104"/>
            <a:ext cx="4747260" cy="3292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29017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4A1B06-A416-310F-D67D-8764890141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02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842081-77C0-2D67-54A5-AEA9FD8D4575}"/>
              </a:ext>
            </a:extLst>
          </p:cNvPr>
          <p:cNvSpPr/>
          <p:nvPr/>
        </p:nvSpPr>
        <p:spPr bwMode="white">
          <a:xfrm>
            <a:off x="9758095" y="1621085"/>
            <a:ext cx="771428" cy="21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ABE480-2603-5696-96D7-121E2AD23F86}"/>
              </a:ext>
            </a:extLst>
          </p:cNvPr>
          <p:cNvSpPr/>
          <p:nvPr/>
        </p:nvSpPr>
        <p:spPr bwMode="white">
          <a:xfrm>
            <a:off x="10196190" y="2203955"/>
            <a:ext cx="314285" cy="20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52E8841-1518-DDFB-1B63-FCD3ACA6844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1065" y="2197107"/>
            <a:ext cx="4925600" cy="3585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98604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08D945-B4E2-427E-EAD7-67DDB743F5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119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57B74D-980F-6D03-1698-B816D2ED8504}"/>
              </a:ext>
            </a:extLst>
          </p:cNvPr>
          <p:cNvSpPr/>
          <p:nvPr/>
        </p:nvSpPr>
        <p:spPr bwMode="white">
          <a:xfrm>
            <a:off x="6367619" y="1622329"/>
            <a:ext cx="885714" cy="21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D6E1297-5E61-0F46-4AFE-BC3EDE5BAFB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63749"/>
            <a:ext cx="10800000" cy="1178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0BCC5A-40C7-7402-A362-B530C72B9B26}"/>
              </a:ext>
            </a:extLst>
          </p:cNvPr>
          <p:cNvSpPr/>
          <p:nvPr/>
        </p:nvSpPr>
        <p:spPr bwMode="white">
          <a:xfrm>
            <a:off x="2672380" y="2740080"/>
            <a:ext cx="619047" cy="21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86837" y="2062133"/>
            <a:ext cx="1837756" cy="1829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438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5E1D7F-560D-6DE6-7899-56A9E2669A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0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66D900-1295-F45F-76C1-29BAA5F72710}"/>
              </a:ext>
            </a:extLst>
          </p:cNvPr>
          <p:cNvSpPr/>
          <p:nvPr/>
        </p:nvSpPr>
        <p:spPr bwMode="white">
          <a:xfrm>
            <a:off x="4005714" y="1505627"/>
            <a:ext cx="219047" cy="219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66D900-1295-F45F-76C1-29BAA5F72710}"/>
              </a:ext>
            </a:extLst>
          </p:cNvPr>
          <p:cNvSpPr/>
          <p:nvPr/>
        </p:nvSpPr>
        <p:spPr bwMode="white">
          <a:xfrm>
            <a:off x="10056440" y="797491"/>
            <a:ext cx="1512168" cy="543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238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B246A4-57BC-459E-197C-DA44606E28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97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47E768-0970-9472-B387-2AA127B21FB9}"/>
              </a:ext>
            </a:extLst>
          </p:cNvPr>
          <p:cNvSpPr/>
          <p:nvPr/>
        </p:nvSpPr>
        <p:spPr bwMode="white">
          <a:xfrm>
            <a:off x="1320000" y="1562564"/>
            <a:ext cx="257142" cy="20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67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9D69DB-BECD-3DC9-5CD7-F822D24458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4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512054-421D-B2F1-42FC-F4DB907BCDFA}"/>
              </a:ext>
            </a:extLst>
          </p:cNvPr>
          <p:cNvSpPr/>
          <p:nvPr/>
        </p:nvSpPr>
        <p:spPr bwMode="white">
          <a:xfrm>
            <a:off x="7281904" y="961598"/>
            <a:ext cx="209523" cy="209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6DA460-E0A5-D1B0-8C08-B53F8A7AD4A6}"/>
              </a:ext>
            </a:extLst>
          </p:cNvPr>
          <p:cNvSpPr/>
          <p:nvPr/>
        </p:nvSpPr>
        <p:spPr bwMode="white">
          <a:xfrm>
            <a:off x="1624761" y="4387482"/>
            <a:ext cx="219047" cy="200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709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2024-08-06T23:52:08Z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