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32" d="100"/>
          <a:sy n="132" d="100"/>
        </p:scale>
        <p:origin x="96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9774F-CC98-CDD6-11A1-CCBEA8238F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780928"/>
            <a:ext cx="10800000" cy="1086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E8EF8-9D02-2147-E47B-2C4494BC3D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196752"/>
            <a:ext cx="10800000" cy="274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4004CDE-E046-35B6-5C76-58072D1861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652" y="2852936"/>
            <a:ext cx="1105696" cy="159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275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01106-313C-77B3-4366-33386C9B17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4666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5417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1EE6E-0748-308A-4294-8C702EF796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124744"/>
            <a:ext cx="10800000" cy="397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BDFC2F4-05C4-96D1-597A-807D42062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824" y="2780928"/>
            <a:ext cx="1105696" cy="159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213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C53DA-F2F0-C443-2C90-643BFE1C99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670409"/>
            <a:ext cx="10800000" cy="3517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706A964-F7CE-CF3B-762B-9E2446B73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412776"/>
            <a:ext cx="1105696" cy="159247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EB56CA2-3FE8-E44B-624F-C43CA1D3BD4E}"/>
              </a:ext>
            </a:extLst>
          </p:cNvPr>
          <p:cNvSpPr/>
          <p:nvPr/>
        </p:nvSpPr>
        <p:spPr>
          <a:xfrm>
            <a:off x="1343472" y="1484784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9291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2024-08-06T13:04:14Z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