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064F8EC-2986-55BD-B722-883354504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2990850"/>
            <a:ext cx="67627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B96A53-C7BF-9B7A-8FAF-A56055259B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72822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FBAA81-FDA5-4B26-328A-B839CA33E077}"/>
              </a:ext>
            </a:extLst>
          </p:cNvPr>
          <p:cNvSpPr/>
          <p:nvPr/>
        </p:nvSpPr>
        <p:spPr bwMode="white">
          <a:xfrm>
            <a:off x="2862159" y="4221088"/>
            <a:ext cx="2801793" cy="70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C56A43-0B08-1B7A-8A76-8C997DBA3B42}"/>
              </a:ext>
            </a:extLst>
          </p:cNvPr>
          <p:cNvSpPr/>
          <p:nvPr/>
        </p:nvSpPr>
        <p:spPr bwMode="white">
          <a:xfrm>
            <a:off x="2586025" y="5231582"/>
            <a:ext cx="1367826" cy="22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27D5B5-2F35-7D49-3B3C-6CD1D7D53578}"/>
              </a:ext>
            </a:extLst>
          </p:cNvPr>
          <p:cNvSpPr/>
          <p:nvPr/>
        </p:nvSpPr>
        <p:spPr bwMode="white">
          <a:xfrm>
            <a:off x="2586025" y="5758609"/>
            <a:ext cx="1554056" cy="25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4E578F-6214-D21C-3A15-F7FFB4CA765F}"/>
              </a:ext>
            </a:extLst>
          </p:cNvPr>
          <p:cNvSpPr/>
          <p:nvPr/>
        </p:nvSpPr>
        <p:spPr bwMode="white">
          <a:xfrm>
            <a:off x="2573182" y="6311344"/>
            <a:ext cx="5755066" cy="32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39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41A8E9-ECDA-CBF9-1598-A67751548B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3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6F6FD0-A4B4-A494-7782-783295980E25}"/>
              </a:ext>
            </a:extLst>
          </p:cNvPr>
          <p:cNvSpPr/>
          <p:nvPr/>
        </p:nvSpPr>
        <p:spPr bwMode="white">
          <a:xfrm>
            <a:off x="8196190" y="4408985"/>
            <a:ext cx="295237" cy="35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35B7BA-8221-E3EB-364E-2AF0509614BE}"/>
              </a:ext>
            </a:extLst>
          </p:cNvPr>
          <p:cNvSpPr/>
          <p:nvPr/>
        </p:nvSpPr>
        <p:spPr bwMode="white">
          <a:xfrm>
            <a:off x="4872380" y="5313756"/>
            <a:ext cx="1628571" cy="3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EB3FF6-059D-583D-1715-E2194E2946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87216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7B6CDF-D43A-6B67-D03B-2FCBFE99DD49}"/>
              </a:ext>
            </a:extLst>
          </p:cNvPr>
          <p:cNvSpPr/>
          <p:nvPr/>
        </p:nvSpPr>
        <p:spPr bwMode="white">
          <a:xfrm>
            <a:off x="7230594" y="1696499"/>
            <a:ext cx="238422" cy="29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FC3BD2-002D-C614-2D23-06F42187D114}"/>
              </a:ext>
            </a:extLst>
          </p:cNvPr>
          <p:cNvSpPr/>
          <p:nvPr/>
        </p:nvSpPr>
        <p:spPr bwMode="white">
          <a:xfrm>
            <a:off x="3561959" y="2428074"/>
            <a:ext cx="884471" cy="31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3BF150-0BE3-AE52-2D7F-46E6A1C7C5BD}"/>
              </a:ext>
            </a:extLst>
          </p:cNvPr>
          <p:cNvSpPr/>
          <p:nvPr/>
        </p:nvSpPr>
        <p:spPr bwMode="white">
          <a:xfrm>
            <a:off x="7792041" y="2428074"/>
            <a:ext cx="899853" cy="31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1F8EE4-F944-5F47-52EA-18149857843E}"/>
              </a:ext>
            </a:extLst>
          </p:cNvPr>
          <p:cNvSpPr/>
          <p:nvPr/>
        </p:nvSpPr>
        <p:spPr bwMode="white">
          <a:xfrm>
            <a:off x="2708252" y="3898924"/>
            <a:ext cx="238422" cy="28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34915A-495F-3E59-89AD-1517CD02C5D2}"/>
              </a:ext>
            </a:extLst>
          </p:cNvPr>
          <p:cNvSpPr/>
          <p:nvPr/>
        </p:nvSpPr>
        <p:spPr bwMode="white">
          <a:xfrm>
            <a:off x="5715456" y="6085948"/>
            <a:ext cx="1107512" cy="30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9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FB2EC-D585-A98B-5B49-5158FC8DFE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8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4EC7B9-5D7C-A728-F76F-E81EE8496FED}"/>
              </a:ext>
            </a:extLst>
          </p:cNvPr>
          <p:cNvSpPr/>
          <p:nvPr/>
        </p:nvSpPr>
        <p:spPr bwMode="white">
          <a:xfrm>
            <a:off x="5807968" y="2124948"/>
            <a:ext cx="4464496" cy="130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7FD5AF-9864-3300-480A-E7C6B26B1ACA}"/>
              </a:ext>
            </a:extLst>
          </p:cNvPr>
          <p:cNvSpPr/>
          <p:nvPr/>
        </p:nvSpPr>
        <p:spPr bwMode="white">
          <a:xfrm>
            <a:off x="5986666" y="3860571"/>
            <a:ext cx="3428571" cy="35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C894F1-52BA-59CA-4032-D66AE16B44CE}"/>
              </a:ext>
            </a:extLst>
          </p:cNvPr>
          <p:cNvSpPr/>
          <p:nvPr/>
        </p:nvSpPr>
        <p:spPr bwMode="white">
          <a:xfrm>
            <a:off x="5986666" y="4680701"/>
            <a:ext cx="2819047" cy="37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35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D0F37B-D4E8-722B-13AF-A34AAB9CF2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5292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4A8458-6A74-36FD-4FAC-98B29B87D7DA}"/>
              </a:ext>
            </a:extLst>
          </p:cNvPr>
          <p:cNvSpPr/>
          <p:nvPr/>
        </p:nvSpPr>
        <p:spPr bwMode="white">
          <a:xfrm>
            <a:off x="5415026" y="1103723"/>
            <a:ext cx="4425389" cy="38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770057-6DD0-E7AA-F6E8-4EAB3C57CAD4}"/>
              </a:ext>
            </a:extLst>
          </p:cNvPr>
          <p:cNvSpPr/>
          <p:nvPr/>
        </p:nvSpPr>
        <p:spPr bwMode="white">
          <a:xfrm>
            <a:off x="5005502" y="1961976"/>
            <a:ext cx="3034713" cy="36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AF5008-D575-A26C-0CD5-973E22150B66}"/>
              </a:ext>
            </a:extLst>
          </p:cNvPr>
          <p:cNvSpPr/>
          <p:nvPr/>
        </p:nvSpPr>
        <p:spPr bwMode="white">
          <a:xfrm>
            <a:off x="5005503" y="2791620"/>
            <a:ext cx="2771428" cy="38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390ED6-A6C4-1162-5580-8C8CC753D03D}"/>
              </a:ext>
            </a:extLst>
          </p:cNvPr>
          <p:cNvSpPr/>
          <p:nvPr/>
        </p:nvSpPr>
        <p:spPr bwMode="white">
          <a:xfrm>
            <a:off x="5415027" y="3649872"/>
            <a:ext cx="4904761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3A4EFE-1C42-36EC-F96A-9B4AEE4EEF0E}"/>
              </a:ext>
            </a:extLst>
          </p:cNvPr>
          <p:cNvSpPr/>
          <p:nvPr/>
        </p:nvSpPr>
        <p:spPr bwMode="white">
          <a:xfrm>
            <a:off x="5005503" y="4498589"/>
            <a:ext cx="2533333" cy="34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379F02-65EB-F492-3CB7-50C3DA7AD24C}"/>
              </a:ext>
            </a:extLst>
          </p:cNvPr>
          <p:cNvSpPr/>
          <p:nvPr/>
        </p:nvSpPr>
        <p:spPr bwMode="white">
          <a:xfrm>
            <a:off x="5005503" y="5309161"/>
            <a:ext cx="2771428" cy="38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22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89729-51D7-361E-4736-1805989C93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B493FD-9C3F-C30B-1795-355B98BD0006}"/>
              </a:ext>
            </a:extLst>
          </p:cNvPr>
          <p:cNvSpPr/>
          <p:nvPr/>
        </p:nvSpPr>
        <p:spPr bwMode="white">
          <a:xfrm>
            <a:off x="2234285" y="3030329"/>
            <a:ext cx="2028571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88B3A3-EA24-0906-06B1-E156B0ECE2B3}"/>
              </a:ext>
            </a:extLst>
          </p:cNvPr>
          <p:cNvSpPr/>
          <p:nvPr/>
        </p:nvSpPr>
        <p:spPr bwMode="white">
          <a:xfrm>
            <a:off x="1815238" y="3897914"/>
            <a:ext cx="2533333" cy="35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B4781E-AE0D-6337-E61E-FCB82828A7D5}"/>
              </a:ext>
            </a:extLst>
          </p:cNvPr>
          <p:cNvSpPr/>
          <p:nvPr/>
        </p:nvSpPr>
        <p:spPr bwMode="white">
          <a:xfrm>
            <a:off x="1815238" y="4708295"/>
            <a:ext cx="3428571" cy="4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9F770A-EA44-2BDC-F625-51359DFF634B}"/>
              </a:ext>
            </a:extLst>
          </p:cNvPr>
          <p:cNvSpPr/>
          <p:nvPr/>
        </p:nvSpPr>
        <p:spPr bwMode="white">
          <a:xfrm>
            <a:off x="1703512" y="5518676"/>
            <a:ext cx="7473630" cy="4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03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4F1983-3218-975E-5FD4-EB3FA1BE76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81549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A1173B-8920-3798-555F-12C11AE96DD0}"/>
              </a:ext>
            </a:extLst>
          </p:cNvPr>
          <p:cNvSpPr/>
          <p:nvPr/>
        </p:nvSpPr>
        <p:spPr bwMode="white">
          <a:xfrm>
            <a:off x="2897361" y="4400712"/>
            <a:ext cx="2883707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6529D8-037E-7A6D-4AB0-611B2DBA1BAA}"/>
              </a:ext>
            </a:extLst>
          </p:cNvPr>
          <p:cNvSpPr/>
          <p:nvPr/>
        </p:nvSpPr>
        <p:spPr bwMode="white">
          <a:xfrm>
            <a:off x="2588135" y="5019912"/>
            <a:ext cx="1819396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DA1904-0542-D574-9102-06759BC3970A}"/>
              </a:ext>
            </a:extLst>
          </p:cNvPr>
          <p:cNvSpPr/>
          <p:nvPr/>
        </p:nvSpPr>
        <p:spPr bwMode="white">
          <a:xfrm>
            <a:off x="2588135" y="5646312"/>
            <a:ext cx="2236491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87CBB0-C1C4-E16C-E06B-22048E372F0B}"/>
              </a:ext>
            </a:extLst>
          </p:cNvPr>
          <p:cNvSpPr/>
          <p:nvPr/>
        </p:nvSpPr>
        <p:spPr bwMode="white">
          <a:xfrm>
            <a:off x="2573753" y="6265512"/>
            <a:ext cx="5178431" cy="43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76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B025F5-1F9F-6F24-7D23-17DFEB47EE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226336" cy="340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5819006-A8C8-6607-918A-5BB1BDF435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1586" y="4173482"/>
            <a:ext cx="3456386" cy="253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810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D46D95-9131-4383-2336-FDA536C0AC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500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50A825-7234-A176-B372-295FAE4ABB3D}"/>
              </a:ext>
            </a:extLst>
          </p:cNvPr>
          <p:cNvSpPr/>
          <p:nvPr/>
        </p:nvSpPr>
        <p:spPr bwMode="white">
          <a:xfrm>
            <a:off x="1089352" y="1094302"/>
            <a:ext cx="4580952" cy="37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1A82F2-8251-F80B-3D8E-FA5DA33C1575}"/>
              </a:ext>
            </a:extLst>
          </p:cNvPr>
          <p:cNvSpPr/>
          <p:nvPr/>
        </p:nvSpPr>
        <p:spPr bwMode="white">
          <a:xfrm>
            <a:off x="1089352" y="1933854"/>
            <a:ext cx="1866666" cy="343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43BFC7-31EC-0852-41FA-6DB564DA9F1D}"/>
              </a:ext>
            </a:extLst>
          </p:cNvPr>
          <p:cNvSpPr/>
          <p:nvPr/>
        </p:nvSpPr>
        <p:spPr bwMode="white">
          <a:xfrm>
            <a:off x="1565543" y="2735246"/>
            <a:ext cx="3361904" cy="37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C080BB-4DAF-17A5-6388-E90D1D43D8D6}"/>
              </a:ext>
            </a:extLst>
          </p:cNvPr>
          <p:cNvSpPr/>
          <p:nvPr/>
        </p:nvSpPr>
        <p:spPr bwMode="white">
          <a:xfrm>
            <a:off x="1089352" y="3555718"/>
            <a:ext cx="2704761" cy="37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4C27D5-4B6A-E303-7EA9-095B9AF72C42}"/>
              </a:ext>
            </a:extLst>
          </p:cNvPr>
          <p:cNvSpPr/>
          <p:nvPr/>
        </p:nvSpPr>
        <p:spPr bwMode="white">
          <a:xfrm>
            <a:off x="1089352" y="4376190"/>
            <a:ext cx="2828571" cy="37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E4000A8-196D-7E9D-5638-C7AFA01EC4C9}"/>
              </a:ext>
            </a:extLst>
          </p:cNvPr>
          <p:cNvSpPr/>
          <p:nvPr/>
        </p:nvSpPr>
        <p:spPr bwMode="white">
          <a:xfrm>
            <a:off x="1089352" y="5206202"/>
            <a:ext cx="7646344" cy="39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FD67843-32F4-6DE7-AC0C-82856B7854AF}"/>
              </a:ext>
            </a:extLst>
          </p:cNvPr>
          <p:cNvSpPr/>
          <p:nvPr/>
        </p:nvSpPr>
        <p:spPr bwMode="white">
          <a:xfrm>
            <a:off x="6087637" y="1030019"/>
            <a:ext cx="4721881" cy="327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71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2024-08-06T12:14:57Z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