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9E30B-22C4-9E57-712B-EB2C6470DB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924944"/>
            <a:ext cx="10800000" cy="81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5275A-6A43-BE5F-42BC-62EA9B1E5C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6E247-14E5-BA3F-94EA-08212F918140}"/>
              </a:ext>
            </a:extLst>
          </p:cNvPr>
          <p:cNvSpPr/>
          <p:nvPr/>
        </p:nvSpPr>
        <p:spPr bwMode="white">
          <a:xfrm>
            <a:off x="996190" y="1790845"/>
            <a:ext cx="5390476" cy="4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193830-6468-6E64-20FD-966C0ED63759}"/>
              </a:ext>
            </a:extLst>
          </p:cNvPr>
          <p:cNvSpPr/>
          <p:nvPr/>
        </p:nvSpPr>
        <p:spPr bwMode="white">
          <a:xfrm>
            <a:off x="986666" y="2334234"/>
            <a:ext cx="2028571" cy="4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D50323-15C4-4A14-6FA0-F07B8A996D61}"/>
              </a:ext>
            </a:extLst>
          </p:cNvPr>
          <p:cNvSpPr/>
          <p:nvPr/>
        </p:nvSpPr>
        <p:spPr bwMode="white">
          <a:xfrm>
            <a:off x="1986666" y="2858557"/>
            <a:ext cx="1028571" cy="4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D0DE3E-633A-C700-A286-17375C40AC1C}"/>
              </a:ext>
            </a:extLst>
          </p:cNvPr>
          <p:cNvSpPr/>
          <p:nvPr/>
        </p:nvSpPr>
        <p:spPr bwMode="white">
          <a:xfrm>
            <a:off x="2234285" y="3411478"/>
            <a:ext cx="666666" cy="1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8FCDCC-CDAA-DA75-F36E-841BCAA0EC94}"/>
              </a:ext>
            </a:extLst>
          </p:cNvPr>
          <p:cNvSpPr/>
          <p:nvPr/>
        </p:nvSpPr>
        <p:spPr bwMode="white">
          <a:xfrm>
            <a:off x="977142" y="3678405"/>
            <a:ext cx="2361904" cy="4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219A3B-C4DE-A3BE-A14D-E737A84A6262}"/>
              </a:ext>
            </a:extLst>
          </p:cNvPr>
          <p:cNvSpPr/>
          <p:nvPr/>
        </p:nvSpPr>
        <p:spPr bwMode="white">
          <a:xfrm>
            <a:off x="996190" y="4202727"/>
            <a:ext cx="4739770" cy="2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84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1639A-C388-00BE-9A4C-4A4C3C1642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51BE3-BEB7-5280-B591-1295D7EB9611}"/>
              </a:ext>
            </a:extLst>
          </p:cNvPr>
          <p:cNvSpPr/>
          <p:nvPr/>
        </p:nvSpPr>
        <p:spPr bwMode="white">
          <a:xfrm>
            <a:off x="5786666" y="2335387"/>
            <a:ext cx="571428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BD8B4-29CA-6ACB-9820-5394B1D634F3}"/>
              </a:ext>
            </a:extLst>
          </p:cNvPr>
          <p:cNvSpPr/>
          <p:nvPr/>
        </p:nvSpPr>
        <p:spPr bwMode="white">
          <a:xfrm>
            <a:off x="6920000" y="2841030"/>
            <a:ext cx="3628572" cy="50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2441FE-13C3-2E7B-BEE0-BE389B4F2EBD}"/>
              </a:ext>
            </a:extLst>
          </p:cNvPr>
          <p:cNvSpPr/>
          <p:nvPr/>
        </p:nvSpPr>
        <p:spPr bwMode="white">
          <a:xfrm>
            <a:off x="8243809" y="3604265"/>
            <a:ext cx="1380952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C35A4B-3E45-C559-4BF8-980428EA7CC5}"/>
              </a:ext>
            </a:extLst>
          </p:cNvPr>
          <p:cNvSpPr/>
          <p:nvPr/>
        </p:nvSpPr>
        <p:spPr bwMode="white">
          <a:xfrm>
            <a:off x="4015238" y="4243474"/>
            <a:ext cx="1371428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A6316A-38E1-43E5-879A-F1B4DECF9D1F}"/>
              </a:ext>
            </a:extLst>
          </p:cNvPr>
          <p:cNvSpPr/>
          <p:nvPr/>
        </p:nvSpPr>
        <p:spPr bwMode="white">
          <a:xfrm>
            <a:off x="7310476" y="4077073"/>
            <a:ext cx="685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986338-0A0F-FE00-4688-039BD748F3B1}"/>
              </a:ext>
            </a:extLst>
          </p:cNvPr>
          <p:cNvSpPr/>
          <p:nvPr/>
        </p:nvSpPr>
        <p:spPr bwMode="white">
          <a:xfrm>
            <a:off x="9072380" y="4243474"/>
            <a:ext cx="1371428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4F5260-40E8-6D5C-9439-90E556222C88}"/>
              </a:ext>
            </a:extLst>
          </p:cNvPr>
          <p:cNvSpPr/>
          <p:nvPr/>
        </p:nvSpPr>
        <p:spPr bwMode="white">
          <a:xfrm>
            <a:off x="4691428" y="4739577"/>
            <a:ext cx="323809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4F5260-40E8-6D5C-9439-90E556222C88}"/>
              </a:ext>
            </a:extLst>
          </p:cNvPr>
          <p:cNvSpPr/>
          <p:nvPr/>
        </p:nvSpPr>
        <p:spPr bwMode="white">
          <a:xfrm>
            <a:off x="6196189" y="5229200"/>
            <a:ext cx="323809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8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EE452-8267-859B-DF2E-2112C7940A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C16299-39DD-B9BD-F7B8-DE004F262F06}"/>
              </a:ext>
            </a:extLst>
          </p:cNvPr>
          <p:cNvSpPr/>
          <p:nvPr/>
        </p:nvSpPr>
        <p:spPr bwMode="white">
          <a:xfrm>
            <a:off x="8710476" y="1037564"/>
            <a:ext cx="333333" cy="2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0948D-3DC1-CCF7-F742-E9ED10904C62}"/>
              </a:ext>
            </a:extLst>
          </p:cNvPr>
          <p:cNvSpPr/>
          <p:nvPr/>
        </p:nvSpPr>
        <p:spPr bwMode="white">
          <a:xfrm>
            <a:off x="6662857" y="1666262"/>
            <a:ext cx="323809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EEAA5C-9FC8-BB0D-D0A7-2009303B80FD}"/>
              </a:ext>
            </a:extLst>
          </p:cNvPr>
          <p:cNvSpPr/>
          <p:nvPr/>
        </p:nvSpPr>
        <p:spPr bwMode="white">
          <a:xfrm>
            <a:off x="10310476" y="2152074"/>
            <a:ext cx="314285" cy="2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3967EC-C817-5C28-3F48-BE20C4226128}"/>
              </a:ext>
            </a:extLst>
          </p:cNvPr>
          <p:cNvSpPr/>
          <p:nvPr/>
        </p:nvSpPr>
        <p:spPr bwMode="white">
          <a:xfrm>
            <a:off x="8262857" y="2809349"/>
            <a:ext cx="638095" cy="5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3C8DB1-4BF4-16A5-F260-C98A5AA7F276}"/>
              </a:ext>
            </a:extLst>
          </p:cNvPr>
          <p:cNvSpPr/>
          <p:nvPr/>
        </p:nvSpPr>
        <p:spPr bwMode="white">
          <a:xfrm>
            <a:off x="5767619" y="3590458"/>
            <a:ext cx="190476" cy="2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0A5C44-9F0D-1F17-DEAA-1378118F137D}"/>
              </a:ext>
            </a:extLst>
          </p:cNvPr>
          <p:cNvSpPr/>
          <p:nvPr/>
        </p:nvSpPr>
        <p:spPr bwMode="white">
          <a:xfrm>
            <a:off x="1415480" y="4707613"/>
            <a:ext cx="403719" cy="5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99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515CE-7218-9DB8-8FE3-CB1075C5B9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B4139-9BD0-0D6C-1D81-9EBBC1E842AB}"/>
              </a:ext>
            </a:extLst>
          </p:cNvPr>
          <p:cNvSpPr/>
          <p:nvPr/>
        </p:nvSpPr>
        <p:spPr bwMode="white">
          <a:xfrm>
            <a:off x="6529523" y="1856821"/>
            <a:ext cx="228571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52E90-8593-70F9-1C29-E6E29FF86055}"/>
              </a:ext>
            </a:extLst>
          </p:cNvPr>
          <p:cNvSpPr/>
          <p:nvPr/>
        </p:nvSpPr>
        <p:spPr bwMode="white">
          <a:xfrm>
            <a:off x="1710476" y="5038551"/>
            <a:ext cx="219047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30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B7DC52-14B0-2DAC-74E8-0691E45CE7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5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685F12-4B14-0988-E41A-960E55208F37}"/>
              </a:ext>
            </a:extLst>
          </p:cNvPr>
          <p:cNvSpPr/>
          <p:nvPr/>
        </p:nvSpPr>
        <p:spPr bwMode="white">
          <a:xfrm>
            <a:off x="6662857" y="1391053"/>
            <a:ext cx="209523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07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C260D0-77C8-26BC-B604-5A6D684F6E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F66B6A-2238-F26D-8A52-A13B37288365}"/>
              </a:ext>
            </a:extLst>
          </p:cNvPr>
          <p:cNvSpPr/>
          <p:nvPr/>
        </p:nvSpPr>
        <p:spPr bwMode="white">
          <a:xfrm>
            <a:off x="2453333" y="1667019"/>
            <a:ext cx="314285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5CAC65-D08D-B0AA-9C91-58686E0E121F}"/>
              </a:ext>
            </a:extLst>
          </p:cNvPr>
          <p:cNvSpPr/>
          <p:nvPr/>
        </p:nvSpPr>
        <p:spPr bwMode="white">
          <a:xfrm>
            <a:off x="7529523" y="1667019"/>
            <a:ext cx="190476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0BCB1B-123C-2727-80EE-A551E5504177}"/>
              </a:ext>
            </a:extLst>
          </p:cNvPr>
          <p:cNvSpPr/>
          <p:nvPr/>
        </p:nvSpPr>
        <p:spPr bwMode="white">
          <a:xfrm>
            <a:off x="4786666" y="1524004"/>
            <a:ext cx="229214" cy="5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4F17A5-8FC4-0ABC-26C4-A22FA9922495}"/>
              </a:ext>
            </a:extLst>
          </p:cNvPr>
          <p:cNvSpPr/>
          <p:nvPr/>
        </p:nvSpPr>
        <p:spPr bwMode="white">
          <a:xfrm>
            <a:off x="10310475" y="1524004"/>
            <a:ext cx="333333" cy="5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B975AE-9389-DE39-5DAA-CABE1A8F41EE}"/>
              </a:ext>
            </a:extLst>
          </p:cNvPr>
          <p:cNvSpPr/>
          <p:nvPr/>
        </p:nvSpPr>
        <p:spPr bwMode="white">
          <a:xfrm>
            <a:off x="2453332" y="2134200"/>
            <a:ext cx="314285" cy="5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04F93A-1AEB-1DB6-2C4B-E36829F68EC1}"/>
              </a:ext>
            </a:extLst>
          </p:cNvPr>
          <p:cNvSpPr/>
          <p:nvPr/>
        </p:nvSpPr>
        <p:spPr bwMode="white">
          <a:xfrm>
            <a:off x="7176120" y="2134200"/>
            <a:ext cx="476190" cy="5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A6D581-D946-98C4-CD02-A199C82FDC5E}"/>
              </a:ext>
            </a:extLst>
          </p:cNvPr>
          <p:cNvSpPr/>
          <p:nvPr/>
        </p:nvSpPr>
        <p:spPr bwMode="white">
          <a:xfrm>
            <a:off x="4881904" y="2286749"/>
            <a:ext cx="333333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424E3F-805E-E60C-4081-A13435EA502F}"/>
              </a:ext>
            </a:extLst>
          </p:cNvPr>
          <p:cNvSpPr/>
          <p:nvPr/>
        </p:nvSpPr>
        <p:spPr bwMode="white">
          <a:xfrm>
            <a:off x="10643809" y="2286749"/>
            <a:ext cx="314285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87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58439-0300-192F-4E3B-8745A165F7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9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8F668-2CFB-1C79-0C04-30207F863DA9}"/>
              </a:ext>
            </a:extLst>
          </p:cNvPr>
          <p:cNvSpPr/>
          <p:nvPr/>
        </p:nvSpPr>
        <p:spPr bwMode="white">
          <a:xfrm>
            <a:off x="1034285" y="1790598"/>
            <a:ext cx="1885714" cy="5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01B73A-ADA2-FFCB-E58E-DF4FCBC3FC2D}"/>
              </a:ext>
            </a:extLst>
          </p:cNvPr>
          <p:cNvSpPr/>
          <p:nvPr/>
        </p:nvSpPr>
        <p:spPr bwMode="white">
          <a:xfrm>
            <a:off x="4872380" y="1790598"/>
            <a:ext cx="1600000" cy="5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81D0EB-9A29-4590-67AE-56073757EA26}"/>
              </a:ext>
            </a:extLst>
          </p:cNvPr>
          <p:cNvSpPr/>
          <p:nvPr/>
        </p:nvSpPr>
        <p:spPr bwMode="white">
          <a:xfrm>
            <a:off x="8672380" y="1790598"/>
            <a:ext cx="1780952" cy="5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CFB1DF-F1BC-BA95-3A03-3783FB6D463C}"/>
              </a:ext>
            </a:extLst>
          </p:cNvPr>
          <p:cNvSpPr/>
          <p:nvPr/>
        </p:nvSpPr>
        <p:spPr bwMode="white">
          <a:xfrm>
            <a:off x="1034285" y="2400563"/>
            <a:ext cx="1245291" cy="5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458A5E-46CA-E555-136D-B72EE79953E1}"/>
              </a:ext>
            </a:extLst>
          </p:cNvPr>
          <p:cNvSpPr/>
          <p:nvPr/>
        </p:nvSpPr>
        <p:spPr bwMode="white">
          <a:xfrm>
            <a:off x="8616280" y="2400563"/>
            <a:ext cx="1179910" cy="53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BDEAD4-EDB5-97FC-A941-8ECF9D2992B3}"/>
              </a:ext>
            </a:extLst>
          </p:cNvPr>
          <p:cNvSpPr/>
          <p:nvPr/>
        </p:nvSpPr>
        <p:spPr bwMode="white">
          <a:xfrm>
            <a:off x="4872379" y="2400562"/>
            <a:ext cx="561905" cy="5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157F82-CF0C-F27F-8639-A45B9DE36425}"/>
              </a:ext>
            </a:extLst>
          </p:cNvPr>
          <p:cNvSpPr/>
          <p:nvPr/>
        </p:nvSpPr>
        <p:spPr bwMode="white">
          <a:xfrm>
            <a:off x="1034285" y="3010527"/>
            <a:ext cx="552380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145CD91-220C-4390-D02B-9AE221F9A37B}"/>
              </a:ext>
            </a:extLst>
          </p:cNvPr>
          <p:cNvSpPr/>
          <p:nvPr/>
        </p:nvSpPr>
        <p:spPr bwMode="white">
          <a:xfrm>
            <a:off x="8672380" y="3010527"/>
            <a:ext cx="552380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D1646F9-DC9A-D836-431A-60EA5BBCE7E4}"/>
              </a:ext>
            </a:extLst>
          </p:cNvPr>
          <p:cNvSpPr/>
          <p:nvPr/>
        </p:nvSpPr>
        <p:spPr bwMode="white">
          <a:xfrm>
            <a:off x="1034284" y="3935004"/>
            <a:ext cx="3189507" cy="56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D259671-3742-7C67-FA35-B07C6B7E3D84}"/>
              </a:ext>
            </a:extLst>
          </p:cNvPr>
          <p:cNvSpPr/>
          <p:nvPr/>
        </p:nvSpPr>
        <p:spPr bwMode="white">
          <a:xfrm>
            <a:off x="4872380" y="3935004"/>
            <a:ext cx="1600000" cy="5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876D9DD-D3DE-EC13-2C67-8569DB425893}"/>
              </a:ext>
            </a:extLst>
          </p:cNvPr>
          <p:cNvSpPr/>
          <p:nvPr/>
        </p:nvSpPr>
        <p:spPr bwMode="white">
          <a:xfrm>
            <a:off x="8672380" y="3935004"/>
            <a:ext cx="1504761" cy="5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BF4AC1E-0074-BB08-8B2F-C7726BC042FD}"/>
              </a:ext>
            </a:extLst>
          </p:cNvPr>
          <p:cNvSpPr/>
          <p:nvPr/>
        </p:nvSpPr>
        <p:spPr bwMode="white">
          <a:xfrm>
            <a:off x="4890332" y="4544967"/>
            <a:ext cx="629604" cy="6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2CD310E-EFB3-3BFC-BA89-5FA034F3A79A}"/>
              </a:ext>
            </a:extLst>
          </p:cNvPr>
          <p:cNvSpPr/>
          <p:nvPr/>
        </p:nvSpPr>
        <p:spPr bwMode="white">
          <a:xfrm>
            <a:off x="8684805" y="4544967"/>
            <a:ext cx="1035861" cy="54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E45D3E18-4B4D-C30F-7EAE-0DDEB014ACD6}"/>
              </a:ext>
            </a:extLst>
          </p:cNvPr>
          <p:cNvSpPr/>
          <p:nvPr/>
        </p:nvSpPr>
        <p:spPr bwMode="white">
          <a:xfrm>
            <a:off x="1034285" y="4697459"/>
            <a:ext cx="1514285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A80DDC49-4350-40CA-FB96-683DB6AEA0E9}"/>
              </a:ext>
            </a:extLst>
          </p:cNvPr>
          <p:cNvSpPr/>
          <p:nvPr/>
        </p:nvSpPr>
        <p:spPr bwMode="white">
          <a:xfrm>
            <a:off x="1034285" y="5307424"/>
            <a:ext cx="561904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3312199-8868-933E-8F07-C4C8727121A7}"/>
              </a:ext>
            </a:extLst>
          </p:cNvPr>
          <p:cNvSpPr/>
          <p:nvPr/>
        </p:nvSpPr>
        <p:spPr bwMode="white">
          <a:xfrm>
            <a:off x="8672380" y="5161427"/>
            <a:ext cx="571429" cy="50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23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32" grpId="0" animBg="1"/>
      <p:bldP spid="33" grpId="0" animBg="1"/>
      <p:bldP spid="35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03942-286D-DBEF-1FBA-C318806B64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805A05-F92F-5D59-3034-E6631A15C9CF}"/>
              </a:ext>
            </a:extLst>
          </p:cNvPr>
          <p:cNvSpPr/>
          <p:nvPr/>
        </p:nvSpPr>
        <p:spPr bwMode="white">
          <a:xfrm>
            <a:off x="1559496" y="2409815"/>
            <a:ext cx="1512167" cy="5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9F33EF-28EF-7B3B-34DA-A14A2AB75EBF}"/>
              </a:ext>
            </a:extLst>
          </p:cNvPr>
          <p:cNvSpPr/>
          <p:nvPr/>
        </p:nvSpPr>
        <p:spPr bwMode="white">
          <a:xfrm>
            <a:off x="1405714" y="2952968"/>
            <a:ext cx="1449926" cy="46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1B3FE7-4C65-B9D1-D0AC-F2B424382358}"/>
              </a:ext>
            </a:extLst>
          </p:cNvPr>
          <p:cNvSpPr/>
          <p:nvPr/>
        </p:nvSpPr>
        <p:spPr bwMode="white">
          <a:xfrm>
            <a:off x="1405714" y="3477064"/>
            <a:ext cx="952380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18DAC5-97C3-287F-2D09-8000F98D87FA}"/>
              </a:ext>
            </a:extLst>
          </p:cNvPr>
          <p:cNvSpPr/>
          <p:nvPr/>
        </p:nvSpPr>
        <p:spPr bwMode="white">
          <a:xfrm>
            <a:off x="1377142" y="3734348"/>
            <a:ext cx="3257142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81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1E626-5C61-F7B8-EFEE-8DF78172C3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DC3FC-D14A-7BD2-B510-D2F0F6D45A78}"/>
              </a:ext>
            </a:extLst>
          </p:cNvPr>
          <p:cNvSpPr/>
          <p:nvPr/>
        </p:nvSpPr>
        <p:spPr bwMode="white">
          <a:xfrm>
            <a:off x="1215238" y="1753835"/>
            <a:ext cx="2072450" cy="45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47CE7A-37C0-B984-42CA-3192A2B29098}"/>
              </a:ext>
            </a:extLst>
          </p:cNvPr>
          <p:cNvSpPr/>
          <p:nvPr/>
        </p:nvSpPr>
        <p:spPr bwMode="white">
          <a:xfrm>
            <a:off x="1024761" y="2297883"/>
            <a:ext cx="2838991" cy="43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2497C1-DF6A-6388-828E-564E1F912302}"/>
              </a:ext>
            </a:extLst>
          </p:cNvPr>
          <p:cNvSpPr/>
          <p:nvPr/>
        </p:nvSpPr>
        <p:spPr bwMode="white">
          <a:xfrm>
            <a:off x="1024761" y="2832386"/>
            <a:ext cx="1457142" cy="1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61FDE3-A11C-7761-3DAC-C619BF13115D}"/>
              </a:ext>
            </a:extLst>
          </p:cNvPr>
          <p:cNvSpPr/>
          <p:nvPr/>
        </p:nvSpPr>
        <p:spPr bwMode="white">
          <a:xfrm>
            <a:off x="1024761" y="3099637"/>
            <a:ext cx="828571" cy="1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3BCFCE-EB8A-1147-A854-AE67D2DBF207}"/>
              </a:ext>
            </a:extLst>
          </p:cNvPr>
          <p:cNvSpPr/>
          <p:nvPr/>
        </p:nvSpPr>
        <p:spPr bwMode="white">
          <a:xfrm>
            <a:off x="996190" y="3347800"/>
            <a:ext cx="3619047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14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