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4C600-F053-E2AE-11EF-91DE38F4EB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780928"/>
            <a:ext cx="10800000" cy="1105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E37BFD-7848-3A43-A413-AF6D28EAFB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4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3A9DE3-CF0A-5F30-575A-557ADD739EA5}"/>
              </a:ext>
            </a:extLst>
          </p:cNvPr>
          <p:cNvSpPr/>
          <p:nvPr/>
        </p:nvSpPr>
        <p:spPr bwMode="white">
          <a:xfrm>
            <a:off x="986666" y="2248744"/>
            <a:ext cx="2301022" cy="4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280F58-0E12-9ACD-4A34-12F9B8E669D9}"/>
              </a:ext>
            </a:extLst>
          </p:cNvPr>
          <p:cNvSpPr/>
          <p:nvPr/>
        </p:nvSpPr>
        <p:spPr bwMode="white">
          <a:xfrm>
            <a:off x="5807968" y="2420378"/>
            <a:ext cx="5026316" cy="2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8D856B-9A56-1BCA-5C66-5518ECFA0986}"/>
              </a:ext>
            </a:extLst>
          </p:cNvPr>
          <p:cNvSpPr/>
          <p:nvPr/>
        </p:nvSpPr>
        <p:spPr bwMode="white">
          <a:xfrm>
            <a:off x="5262857" y="2839927"/>
            <a:ext cx="5571428" cy="262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F67744-0F09-B61E-78B5-9A0233F332C4}"/>
              </a:ext>
            </a:extLst>
          </p:cNvPr>
          <p:cNvSpPr/>
          <p:nvPr/>
        </p:nvSpPr>
        <p:spPr bwMode="white">
          <a:xfrm>
            <a:off x="1186666" y="2992491"/>
            <a:ext cx="1812990" cy="4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BBD4ED-58D1-1E09-77D2-474F6E8ED1ED}"/>
              </a:ext>
            </a:extLst>
          </p:cNvPr>
          <p:cNvSpPr/>
          <p:nvPr/>
        </p:nvSpPr>
        <p:spPr bwMode="white">
          <a:xfrm>
            <a:off x="986666" y="3669491"/>
            <a:ext cx="1161904" cy="17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FB85AD-E3D5-C564-1753-5F13F437B405}"/>
              </a:ext>
            </a:extLst>
          </p:cNvPr>
          <p:cNvSpPr/>
          <p:nvPr/>
        </p:nvSpPr>
        <p:spPr bwMode="white">
          <a:xfrm>
            <a:off x="986666" y="4079505"/>
            <a:ext cx="1028571" cy="2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0774BE8-028C-9C74-9E96-8A8DD3DAA168}"/>
              </a:ext>
            </a:extLst>
          </p:cNvPr>
          <p:cNvSpPr/>
          <p:nvPr/>
        </p:nvSpPr>
        <p:spPr bwMode="white">
          <a:xfrm>
            <a:off x="977142" y="4479983"/>
            <a:ext cx="4085714" cy="2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42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3" grpId="0" animBg="1"/>
      <p:bldP spid="16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34BE9-8FE7-03BA-6B92-A0C937AFDA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6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C8435E-DE1C-0AC6-079E-06B88C5E0BDA}"/>
              </a:ext>
            </a:extLst>
          </p:cNvPr>
          <p:cNvSpPr/>
          <p:nvPr/>
        </p:nvSpPr>
        <p:spPr bwMode="white">
          <a:xfrm>
            <a:off x="1872380" y="1467713"/>
            <a:ext cx="561904" cy="1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814DF2-9442-977A-9705-0436E222E2FB}"/>
              </a:ext>
            </a:extLst>
          </p:cNvPr>
          <p:cNvSpPr/>
          <p:nvPr/>
        </p:nvSpPr>
        <p:spPr bwMode="white">
          <a:xfrm>
            <a:off x="6672380" y="1467713"/>
            <a:ext cx="304762" cy="1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689D8-09EB-6813-729E-DC21B8FB1258}"/>
              </a:ext>
            </a:extLst>
          </p:cNvPr>
          <p:cNvSpPr/>
          <p:nvPr/>
        </p:nvSpPr>
        <p:spPr bwMode="white">
          <a:xfrm>
            <a:off x="10110476" y="1467713"/>
            <a:ext cx="323809" cy="1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C5F07E-E0BE-A075-05C0-FBC61F54F80F}"/>
              </a:ext>
            </a:extLst>
          </p:cNvPr>
          <p:cNvSpPr/>
          <p:nvPr/>
        </p:nvSpPr>
        <p:spPr bwMode="white">
          <a:xfrm>
            <a:off x="4329523" y="2384319"/>
            <a:ext cx="314285" cy="1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9CEF8A-E536-68A8-E452-ED455956B858}"/>
              </a:ext>
            </a:extLst>
          </p:cNvPr>
          <p:cNvSpPr/>
          <p:nvPr/>
        </p:nvSpPr>
        <p:spPr bwMode="white">
          <a:xfrm>
            <a:off x="8758095" y="2833074"/>
            <a:ext cx="314285" cy="1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F2AEDD-29BF-1A8B-D5B9-1142CABDDA3A}"/>
              </a:ext>
            </a:extLst>
          </p:cNvPr>
          <p:cNvSpPr/>
          <p:nvPr/>
        </p:nvSpPr>
        <p:spPr bwMode="white">
          <a:xfrm>
            <a:off x="2120000" y="3291377"/>
            <a:ext cx="314285" cy="1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CB31E7-E306-364A-01B5-EAD337A0ED9E}"/>
              </a:ext>
            </a:extLst>
          </p:cNvPr>
          <p:cNvSpPr/>
          <p:nvPr/>
        </p:nvSpPr>
        <p:spPr bwMode="white">
          <a:xfrm>
            <a:off x="5358095" y="3291377"/>
            <a:ext cx="314285" cy="1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4ADBB2-72B3-1038-4C2F-03ECECE4D336}"/>
              </a:ext>
            </a:extLst>
          </p:cNvPr>
          <p:cNvSpPr/>
          <p:nvPr/>
        </p:nvSpPr>
        <p:spPr bwMode="white">
          <a:xfrm>
            <a:off x="2386666" y="4217531"/>
            <a:ext cx="438095" cy="1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6459A4-81F1-8CD2-9E5B-8D7A3058A1CB}"/>
              </a:ext>
            </a:extLst>
          </p:cNvPr>
          <p:cNvSpPr/>
          <p:nvPr/>
        </p:nvSpPr>
        <p:spPr bwMode="white">
          <a:xfrm>
            <a:off x="4967619" y="4217531"/>
            <a:ext cx="323809" cy="1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25B826-B443-1548-8AB7-EC7D4C51B7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484875"/>
            <a:ext cx="10800000" cy="1915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8D2433-7B8D-5B56-390D-1048151A315F}"/>
              </a:ext>
            </a:extLst>
          </p:cNvPr>
          <p:cNvSpPr/>
          <p:nvPr/>
        </p:nvSpPr>
        <p:spPr bwMode="white">
          <a:xfrm>
            <a:off x="2866122" y="5132969"/>
            <a:ext cx="704761" cy="1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60D463-78ED-AEA0-37D3-577F31648986}"/>
              </a:ext>
            </a:extLst>
          </p:cNvPr>
          <p:cNvSpPr/>
          <p:nvPr/>
        </p:nvSpPr>
        <p:spPr bwMode="white">
          <a:xfrm>
            <a:off x="4304217" y="6057457"/>
            <a:ext cx="161904" cy="1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8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10547-E76A-1663-2E89-51C7A20F18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2C3B7-5F3F-61BA-7468-318B099D1F1B}"/>
              </a:ext>
            </a:extLst>
          </p:cNvPr>
          <p:cNvSpPr/>
          <p:nvPr/>
        </p:nvSpPr>
        <p:spPr bwMode="white">
          <a:xfrm>
            <a:off x="6786666" y="1495091"/>
            <a:ext cx="200001" cy="1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D67C7C-A497-984C-0D99-52DBD69C6E04}"/>
              </a:ext>
            </a:extLst>
          </p:cNvPr>
          <p:cNvSpPr/>
          <p:nvPr/>
        </p:nvSpPr>
        <p:spPr bwMode="white">
          <a:xfrm>
            <a:off x="10081904" y="3315302"/>
            <a:ext cx="209523" cy="2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3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4DE22-0EA1-98D7-F9ED-C49943DD60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E0B99-A37D-603F-7FD5-084D19CA85DB}"/>
              </a:ext>
            </a:extLst>
          </p:cNvPr>
          <p:cNvSpPr/>
          <p:nvPr/>
        </p:nvSpPr>
        <p:spPr bwMode="white">
          <a:xfrm>
            <a:off x="7320000" y="989919"/>
            <a:ext cx="200000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610957-9A63-BB67-736C-9ADBDB077731}"/>
              </a:ext>
            </a:extLst>
          </p:cNvPr>
          <p:cNvSpPr/>
          <p:nvPr/>
        </p:nvSpPr>
        <p:spPr bwMode="white">
          <a:xfrm>
            <a:off x="7434285" y="2361477"/>
            <a:ext cx="219047" cy="20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F9B62D-74F8-8285-E34E-6AAF74658441}"/>
              </a:ext>
            </a:extLst>
          </p:cNvPr>
          <p:cNvSpPr/>
          <p:nvPr/>
        </p:nvSpPr>
        <p:spPr bwMode="white">
          <a:xfrm>
            <a:off x="9396190" y="3275849"/>
            <a:ext cx="200000" cy="20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43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AD775-1D24-74A9-B561-DCEAB26313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41356-3252-5E69-A17A-4F496A0E2F09}"/>
              </a:ext>
            </a:extLst>
          </p:cNvPr>
          <p:cNvSpPr/>
          <p:nvPr/>
        </p:nvSpPr>
        <p:spPr bwMode="white">
          <a:xfrm>
            <a:off x="1634285" y="2199719"/>
            <a:ext cx="2085714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3EDECF-542D-7BB3-E8AD-320A899C3188}"/>
              </a:ext>
            </a:extLst>
          </p:cNvPr>
          <p:cNvSpPr/>
          <p:nvPr/>
        </p:nvSpPr>
        <p:spPr bwMode="white">
          <a:xfrm>
            <a:off x="4672380" y="2352133"/>
            <a:ext cx="2104761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16FCBD-9010-1FF2-3485-2F35244FEA37}"/>
              </a:ext>
            </a:extLst>
          </p:cNvPr>
          <p:cNvSpPr/>
          <p:nvPr/>
        </p:nvSpPr>
        <p:spPr bwMode="white">
          <a:xfrm>
            <a:off x="8481904" y="2247348"/>
            <a:ext cx="1885714" cy="4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1C975E-A4AF-DD84-034A-A5129A514B27}"/>
              </a:ext>
            </a:extLst>
          </p:cNvPr>
          <p:cNvSpPr/>
          <p:nvPr/>
        </p:nvSpPr>
        <p:spPr bwMode="white">
          <a:xfrm>
            <a:off x="2405714" y="2647434"/>
            <a:ext cx="638095" cy="16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8642A8-ED8B-82BC-03EB-13F31158B5EB}"/>
              </a:ext>
            </a:extLst>
          </p:cNvPr>
          <p:cNvSpPr/>
          <p:nvPr/>
        </p:nvSpPr>
        <p:spPr bwMode="white">
          <a:xfrm>
            <a:off x="6139047" y="2790321"/>
            <a:ext cx="752380" cy="16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FF78E1-1344-D3F1-4FB8-A2E97B3362E9}"/>
              </a:ext>
            </a:extLst>
          </p:cNvPr>
          <p:cNvSpPr/>
          <p:nvPr/>
        </p:nvSpPr>
        <p:spPr bwMode="white">
          <a:xfrm>
            <a:off x="9624761" y="2914157"/>
            <a:ext cx="628571" cy="16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65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082D09-320B-631B-B90A-C190A82537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8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599583-1F5D-F7B5-B0FC-49197F7E9901}"/>
              </a:ext>
            </a:extLst>
          </p:cNvPr>
          <p:cNvSpPr/>
          <p:nvPr/>
        </p:nvSpPr>
        <p:spPr bwMode="white">
          <a:xfrm>
            <a:off x="1215238" y="3124102"/>
            <a:ext cx="2628571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0568CA-D5D1-0EF0-05F2-869548D8633D}"/>
              </a:ext>
            </a:extLst>
          </p:cNvPr>
          <p:cNvSpPr/>
          <p:nvPr/>
        </p:nvSpPr>
        <p:spPr bwMode="white">
          <a:xfrm>
            <a:off x="6396190" y="3124102"/>
            <a:ext cx="2742857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2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524DF-2488-6012-90F9-6B6C18C711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AB511D-38F0-7F19-5BD5-335ACE6BE747}"/>
              </a:ext>
            </a:extLst>
          </p:cNvPr>
          <p:cNvSpPr/>
          <p:nvPr/>
        </p:nvSpPr>
        <p:spPr bwMode="white">
          <a:xfrm>
            <a:off x="3015238" y="2297298"/>
            <a:ext cx="304761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71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CE36A-9C3F-3D6B-B9AD-FBE7A7792A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3F9209-4153-4D4B-BACA-F552F7AD7FA2}"/>
              </a:ext>
            </a:extLst>
          </p:cNvPr>
          <p:cNvSpPr/>
          <p:nvPr/>
        </p:nvSpPr>
        <p:spPr bwMode="white">
          <a:xfrm>
            <a:off x="1081904" y="1381178"/>
            <a:ext cx="3523809" cy="2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FB086A-785E-2542-6A2B-8B2061D34E30}"/>
              </a:ext>
            </a:extLst>
          </p:cNvPr>
          <p:cNvSpPr/>
          <p:nvPr/>
        </p:nvSpPr>
        <p:spPr bwMode="white">
          <a:xfrm>
            <a:off x="1072380" y="1772219"/>
            <a:ext cx="1542857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70E568-3058-A9EB-7EB4-C01AB7D98BDA}"/>
              </a:ext>
            </a:extLst>
          </p:cNvPr>
          <p:cNvSpPr/>
          <p:nvPr/>
        </p:nvSpPr>
        <p:spPr bwMode="white">
          <a:xfrm>
            <a:off x="1529523" y="2201410"/>
            <a:ext cx="1085714" cy="1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C709CF-6170-F1DE-420E-86D9C3F0538E}"/>
              </a:ext>
            </a:extLst>
          </p:cNvPr>
          <p:cNvSpPr/>
          <p:nvPr/>
        </p:nvSpPr>
        <p:spPr bwMode="white">
          <a:xfrm>
            <a:off x="1862857" y="2601989"/>
            <a:ext cx="752380" cy="1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0897C0-D9B9-F166-8E83-8F9E22F5E02D}"/>
              </a:ext>
            </a:extLst>
          </p:cNvPr>
          <p:cNvSpPr/>
          <p:nvPr/>
        </p:nvSpPr>
        <p:spPr bwMode="white">
          <a:xfrm>
            <a:off x="1081904" y="2983492"/>
            <a:ext cx="3523809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5D15D82-7802-C206-F282-27AF8AA86635}"/>
              </a:ext>
            </a:extLst>
          </p:cNvPr>
          <p:cNvSpPr/>
          <p:nvPr/>
        </p:nvSpPr>
        <p:spPr bwMode="white">
          <a:xfrm>
            <a:off x="4727849" y="2972972"/>
            <a:ext cx="1440160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304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41EFE-A70F-A579-FFA9-FF271863FA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4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F2C1B6-9717-9088-BFA1-5D61BFC900DE}"/>
              </a:ext>
            </a:extLst>
          </p:cNvPr>
          <p:cNvSpPr/>
          <p:nvPr/>
        </p:nvSpPr>
        <p:spPr bwMode="white">
          <a:xfrm>
            <a:off x="958095" y="1821464"/>
            <a:ext cx="2304761" cy="21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4AE786-98F6-84EE-A571-58A9C1409502}"/>
              </a:ext>
            </a:extLst>
          </p:cNvPr>
          <p:cNvSpPr/>
          <p:nvPr/>
        </p:nvSpPr>
        <p:spPr bwMode="white">
          <a:xfrm>
            <a:off x="977142" y="2213119"/>
            <a:ext cx="2961904" cy="2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7BB695-B73D-53DA-2CB5-F39C41B65BEB}"/>
              </a:ext>
            </a:extLst>
          </p:cNvPr>
          <p:cNvSpPr/>
          <p:nvPr/>
        </p:nvSpPr>
        <p:spPr bwMode="white">
          <a:xfrm>
            <a:off x="958095" y="2633431"/>
            <a:ext cx="1961904" cy="1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B45783-2447-4438-A4E1-C6D0D63D900C}"/>
              </a:ext>
            </a:extLst>
          </p:cNvPr>
          <p:cNvSpPr/>
          <p:nvPr/>
        </p:nvSpPr>
        <p:spPr bwMode="white">
          <a:xfrm>
            <a:off x="986666" y="3025086"/>
            <a:ext cx="2609523" cy="20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52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2024-08-06T15:38:42Z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