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1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E6E01-29C4-1145-1EE1-F0F63EAFD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08920"/>
            <a:ext cx="10800000" cy="109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2EFB0-9396-058A-7BD0-7A6997397D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88840"/>
            <a:ext cx="10800000" cy="246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78D45C-CEB8-F173-0C93-8A48BCF360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3429000"/>
            <a:ext cx="83136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B0DDE-ADCD-BA96-2F20-6A97444F5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36" y="1052736"/>
            <a:ext cx="10800000" cy="3885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B7EAD-A933-5DC7-1A62-62EE3EA876DD}"/>
              </a:ext>
            </a:extLst>
          </p:cNvPr>
          <p:cNvSpPr/>
          <p:nvPr/>
        </p:nvSpPr>
        <p:spPr bwMode="white">
          <a:xfrm>
            <a:off x="896976" y="4557307"/>
            <a:ext cx="864096" cy="44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AE468B-3DE0-F5A3-C59C-D7E9EE354D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154" y="2780928"/>
            <a:ext cx="83136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63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01582-E699-E6F4-71DF-F6BC6A68D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0800000" cy="271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419323-3B83-AD29-FF41-15195435791C}"/>
              </a:ext>
            </a:extLst>
          </p:cNvPr>
          <p:cNvSpPr/>
          <p:nvPr/>
        </p:nvSpPr>
        <p:spPr bwMode="white">
          <a:xfrm>
            <a:off x="1233368" y="1187227"/>
            <a:ext cx="600000" cy="8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1DEDE0-C102-C4C6-E977-89CB343E84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368" y="2210787"/>
            <a:ext cx="83136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86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1667E-DAD9-492F-5286-91E655F99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10800000" cy="566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8711CD0-60E7-AA0B-3F7E-CE3C7893A8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988840"/>
            <a:ext cx="83136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658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