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CD5B7-6679-261E-45B1-9B232404E1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924944"/>
            <a:ext cx="10800000" cy="7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D5765-F96F-D5D3-281E-3F8BAD81BA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584" y="1412776"/>
            <a:ext cx="7488832" cy="315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6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482EB-CEF8-5070-F9F6-65C5785F8F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43A35-56F0-A821-3238-49990C590B4C}"/>
              </a:ext>
            </a:extLst>
          </p:cNvPr>
          <p:cNvSpPr/>
          <p:nvPr/>
        </p:nvSpPr>
        <p:spPr bwMode="white">
          <a:xfrm>
            <a:off x="1805714" y="1428479"/>
            <a:ext cx="1019047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DDD90A-0F20-60F9-8AAB-7C7FD5185EA2}"/>
              </a:ext>
            </a:extLst>
          </p:cNvPr>
          <p:cNvSpPr/>
          <p:nvPr/>
        </p:nvSpPr>
        <p:spPr bwMode="white">
          <a:xfrm>
            <a:off x="5929523" y="1428479"/>
            <a:ext cx="942857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8DCB35-979B-657B-C73F-9694DEE9B18B}"/>
              </a:ext>
            </a:extLst>
          </p:cNvPr>
          <p:cNvSpPr/>
          <p:nvPr/>
        </p:nvSpPr>
        <p:spPr bwMode="white">
          <a:xfrm>
            <a:off x="1415238" y="2915381"/>
            <a:ext cx="2295238" cy="2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F5A016-5231-8F0A-2385-78EC9D7FE568}"/>
              </a:ext>
            </a:extLst>
          </p:cNvPr>
          <p:cNvSpPr/>
          <p:nvPr/>
        </p:nvSpPr>
        <p:spPr bwMode="white">
          <a:xfrm>
            <a:off x="1405714" y="3382421"/>
            <a:ext cx="4152380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60432-4120-B4E9-9AE3-9832B45F37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492896"/>
            <a:ext cx="4752528" cy="218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2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7DCA4-8E7A-F79D-E2B5-0B6C984C51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816" y="1369100"/>
            <a:ext cx="2190476" cy="19142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1390056"/>
            <a:ext cx="2295238" cy="18571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3006" y="1369100"/>
            <a:ext cx="2314286" cy="1866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3959" y="1369100"/>
            <a:ext cx="2028571" cy="1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6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C33EC-53A0-A13B-F01B-BECA72BF9F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72816"/>
            <a:ext cx="2736306" cy="14098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1858336"/>
            <a:ext cx="1296146" cy="13243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304" y="1772816"/>
            <a:ext cx="1119896" cy="139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6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434EA-CED1-4B55-63B9-887458EF3E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00808"/>
            <a:ext cx="3177118" cy="13077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1730544"/>
            <a:ext cx="2271440" cy="133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264" y="1709934"/>
            <a:ext cx="2645196" cy="132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81E2A-D19C-5DF7-5BEA-A6F323D8B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2DACD-0874-C56A-DF52-88EEC73621B9}"/>
              </a:ext>
            </a:extLst>
          </p:cNvPr>
          <p:cNvSpPr/>
          <p:nvPr/>
        </p:nvSpPr>
        <p:spPr bwMode="white">
          <a:xfrm>
            <a:off x="3567619" y="1391286"/>
            <a:ext cx="314285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742A5C-170B-C2B8-4AC0-9826BAA05864}"/>
              </a:ext>
            </a:extLst>
          </p:cNvPr>
          <p:cNvSpPr/>
          <p:nvPr/>
        </p:nvSpPr>
        <p:spPr bwMode="white">
          <a:xfrm>
            <a:off x="5300952" y="1381739"/>
            <a:ext cx="190476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268760"/>
            <a:ext cx="3893468" cy="23734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8569" y="1225238"/>
            <a:ext cx="4040698" cy="241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2EDD0-8349-757F-A990-BA4D7C441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EA5B44-2D15-6F29-B494-B33B6BA457DD}"/>
              </a:ext>
            </a:extLst>
          </p:cNvPr>
          <p:cNvSpPr/>
          <p:nvPr/>
        </p:nvSpPr>
        <p:spPr bwMode="white">
          <a:xfrm>
            <a:off x="7464152" y="827999"/>
            <a:ext cx="4176464" cy="87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62420"/>
            <a:ext cx="9169024" cy="228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6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93114-3A40-7346-56E2-2A63F024B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5ADBD5-4257-26BE-F4AE-24808D9EA3AF}"/>
              </a:ext>
            </a:extLst>
          </p:cNvPr>
          <p:cNvSpPr/>
          <p:nvPr/>
        </p:nvSpPr>
        <p:spPr bwMode="white">
          <a:xfrm>
            <a:off x="1396190" y="2305153"/>
            <a:ext cx="1114285" cy="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AD9F8-1F99-6191-54C7-FA3E4BB31BF7}"/>
              </a:ext>
            </a:extLst>
          </p:cNvPr>
          <p:cNvSpPr/>
          <p:nvPr/>
        </p:nvSpPr>
        <p:spPr bwMode="white">
          <a:xfrm>
            <a:off x="3758095" y="3210506"/>
            <a:ext cx="276190" cy="2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322406"/>
            <a:ext cx="2633120" cy="211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4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33138-075C-C74B-1E78-F77F4CE2D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BC2158-58C2-AF63-5066-BB4A6F12460D}"/>
              </a:ext>
            </a:extLst>
          </p:cNvPr>
          <p:cNvSpPr/>
          <p:nvPr/>
        </p:nvSpPr>
        <p:spPr bwMode="white">
          <a:xfrm>
            <a:off x="1139047" y="1409065"/>
            <a:ext cx="4857142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0872E7-2627-308B-96E9-027F92C92EB2}"/>
              </a:ext>
            </a:extLst>
          </p:cNvPr>
          <p:cNvSpPr/>
          <p:nvPr/>
        </p:nvSpPr>
        <p:spPr bwMode="white">
          <a:xfrm>
            <a:off x="1139047" y="1904401"/>
            <a:ext cx="5209523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7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250BB-54F8-1DEA-3E1D-D5CA8753F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8C7A1-A6E3-848C-D9CA-A182D0E5BF6D}"/>
              </a:ext>
            </a:extLst>
          </p:cNvPr>
          <p:cNvSpPr/>
          <p:nvPr/>
        </p:nvSpPr>
        <p:spPr bwMode="white">
          <a:xfrm>
            <a:off x="5110476" y="3184378"/>
            <a:ext cx="457142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EB741D-1B8F-9192-87EA-56FFF513AB40}"/>
              </a:ext>
            </a:extLst>
          </p:cNvPr>
          <p:cNvSpPr/>
          <p:nvPr/>
        </p:nvSpPr>
        <p:spPr bwMode="white">
          <a:xfrm>
            <a:off x="8120000" y="3184378"/>
            <a:ext cx="323809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115CF5-8B71-C6E4-12EC-406C88C1B65E}"/>
              </a:ext>
            </a:extLst>
          </p:cNvPr>
          <p:cNvSpPr/>
          <p:nvPr/>
        </p:nvSpPr>
        <p:spPr bwMode="white">
          <a:xfrm>
            <a:off x="4405714" y="4882499"/>
            <a:ext cx="142857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9DDEC5-D868-A672-AE28-FDE097D98F42}"/>
              </a:ext>
            </a:extLst>
          </p:cNvPr>
          <p:cNvSpPr/>
          <p:nvPr/>
        </p:nvSpPr>
        <p:spPr bwMode="white">
          <a:xfrm>
            <a:off x="5758095" y="4882499"/>
            <a:ext cx="200000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58A2B2-1F59-36D6-1218-DE642DF9E8B4}"/>
              </a:ext>
            </a:extLst>
          </p:cNvPr>
          <p:cNvSpPr/>
          <p:nvPr/>
        </p:nvSpPr>
        <p:spPr bwMode="white">
          <a:xfrm>
            <a:off x="7129523" y="4882499"/>
            <a:ext cx="20952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58FFAE-C023-0E83-BAB8-F5502E23AD36}"/>
              </a:ext>
            </a:extLst>
          </p:cNvPr>
          <p:cNvSpPr/>
          <p:nvPr/>
        </p:nvSpPr>
        <p:spPr bwMode="white">
          <a:xfrm>
            <a:off x="8510476" y="4882499"/>
            <a:ext cx="200000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467452-0C61-5F49-ACA4-AFDBC8B83E07}"/>
              </a:ext>
            </a:extLst>
          </p:cNvPr>
          <p:cNvSpPr/>
          <p:nvPr/>
        </p:nvSpPr>
        <p:spPr bwMode="white">
          <a:xfrm>
            <a:off x="9834285" y="4882499"/>
            <a:ext cx="314285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2024-08-06T08:37:39Z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