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7444" autoAdjust="0"/>
  </p:normalViewPr>
  <p:slideViewPr>
    <p:cSldViewPr showGuides="1">
      <p:cViewPr varScale="1">
        <p:scale>
          <a:sx n="155" d="100"/>
          <a:sy n="155" d="100"/>
        </p:scale>
        <p:origin x="1020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6614AF0-FD03-2930-C5DB-1116333FB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3014662"/>
            <a:ext cx="64865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48CC7-DDFC-CEF4-0979-61639D254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5881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79A049-C0E2-916A-9162-E8F1537FDDE7}"/>
              </a:ext>
            </a:extLst>
          </p:cNvPr>
          <p:cNvSpPr/>
          <p:nvPr/>
        </p:nvSpPr>
        <p:spPr bwMode="white">
          <a:xfrm>
            <a:off x="2518272" y="3859471"/>
            <a:ext cx="2268405" cy="24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9D7552-5EAA-782E-4D65-E59A192BBD1D}"/>
              </a:ext>
            </a:extLst>
          </p:cNvPr>
          <p:cNvSpPr/>
          <p:nvPr/>
        </p:nvSpPr>
        <p:spPr bwMode="white">
          <a:xfrm>
            <a:off x="5422367" y="3852772"/>
            <a:ext cx="1605951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936B7D-A0BE-A05D-6F1F-C8C6E7E8C090}"/>
              </a:ext>
            </a:extLst>
          </p:cNvPr>
          <p:cNvSpPr/>
          <p:nvPr/>
        </p:nvSpPr>
        <p:spPr bwMode="white">
          <a:xfrm>
            <a:off x="5422367" y="4448950"/>
            <a:ext cx="2275097" cy="58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AD4785-0705-C939-14E0-685BC3616E90}"/>
              </a:ext>
            </a:extLst>
          </p:cNvPr>
          <p:cNvSpPr/>
          <p:nvPr/>
        </p:nvSpPr>
        <p:spPr bwMode="white">
          <a:xfrm>
            <a:off x="2504889" y="4448950"/>
            <a:ext cx="2281788" cy="58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9F1E13-5D04-2544-A53E-60B39C75657B}"/>
              </a:ext>
            </a:extLst>
          </p:cNvPr>
          <p:cNvSpPr/>
          <p:nvPr/>
        </p:nvSpPr>
        <p:spPr bwMode="white">
          <a:xfrm>
            <a:off x="2504889" y="5386758"/>
            <a:ext cx="2121193" cy="57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CC14206-7304-BDBB-A31D-08A4BF08C452}"/>
              </a:ext>
            </a:extLst>
          </p:cNvPr>
          <p:cNvSpPr/>
          <p:nvPr/>
        </p:nvSpPr>
        <p:spPr bwMode="white">
          <a:xfrm>
            <a:off x="5422367" y="5514032"/>
            <a:ext cx="3198519" cy="26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8DFE88-5DED-4A4B-48CB-3E6F5E3DD1D7}"/>
              </a:ext>
            </a:extLst>
          </p:cNvPr>
          <p:cNvSpPr/>
          <p:nvPr/>
        </p:nvSpPr>
        <p:spPr bwMode="white">
          <a:xfrm>
            <a:off x="2524962" y="6270977"/>
            <a:ext cx="4842581" cy="2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3" grpId="0" animBg="1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4773E-B7F4-FBC5-8812-51B8146366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801EEB-93E5-4D40-19C7-97CDD5442387}"/>
              </a:ext>
            </a:extLst>
          </p:cNvPr>
          <p:cNvSpPr/>
          <p:nvPr/>
        </p:nvSpPr>
        <p:spPr bwMode="white">
          <a:xfrm>
            <a:off x="3110476" y="5309141"/>
            <a:ext cx="533333" cy="35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5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84E43-53DE-ADDF-1FAD-ECA888748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9393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E9F83-2293-77F3-BB5B-47F21526AFD9}"/>
              </a:ext>
            </a:extLst>
          </p:cNvPr>
          <p:cNvSpPr/>
          <p:nvPr/>
        </p:nvSpPr>
        <p:spPr bwMode="white">
          <a:xfrm>
            <a:off x="4080004" y="2685618"/>
            <a:ext cx="517128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32799-A4A6-5ED0-7310-FA5F42DBCABB}"/>
              </a:ext>
            </a:extLst>
          </p:cNvPr>
          <p:cNvSpPr/>
          <p:nvPr/>
        </p:nvSpPr>
        <p:spPr bwMode="white">
          <a:xfrm>
            <a:off x="8777982" y="5185439"/>
            <a:ext cx="517128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83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03CF9-2D19-DBD8-0AFD-1B6500E7C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88666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B7CC49-36F3-AD74-6031-7CFCC1C2FCE8}"/>
              </a:ext>
            </a:extLst>
          </p:cNvPr>
          <p:cNvSpPr/>
          <p:nvPr/>
        </p:nvSpPr>
        <p:spPr bwMode="white">
          <a:xfrm>
            <a:off x="2362833" y="4050784"/>
            <a:ext cx="3002455" cy="29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C24300-52E2-3AC4-EF2F-BF45B49CE8DB}"/>
              </a:ext>
            </a:extLst>
          </p:cNvPr>
          <p:cNvSpPr/>
          <p:nvPr/>
        </p:nvSpPr>
        <p:spPr bwMode="white">
          <a:xfrm>
            <a:off x="2018801" y="4770592"/>
            <a:ext cx="1297936" cy="26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B96D1E-9E56-183C-D366-70D19AAC4C02}"/>
              </a:ext>
            </a:extLst>
          </p:cNvPr>
          <p:cNvSpPr/>
          <p:nvPr/>
        </p:nvSpPr>
        <p:spPr bwMode="white">
          <a:xfrm>
            <a:off x="2018801" y="5459104"/>
            <a:ext cx="1657605" cy="32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FC74EC-80A1-F96F-DB11-E939722380C7}"/>
              </a:ext>
            </a:extLst>
          </p:cNvPr>
          <p:cNvSpPr/>
          <p:nvPr/>
        </p:nvSpPr>
        <p:spPr bwMode="white">
          <a:xfrm>
            <a:off x="2003164" y="6139792"/>
            <a:ext cx="6732532" cy="36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715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90916-EC85-CD34-8820-51BAF581E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5830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3381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09050-57F1-3C01-6E2E-FE7B3F8AD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53226"/>
            <a:ext cx="10800000" cy="257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D329CD-AA0C-F145-BA8C-B770E1CE61AA}"/>
              </a:ext>
            </a:extLst>
          </p:cNvPr>
          <p:cNvSpPr/>
          <p:nvPr/>
        </p:nvSpPr>
        <p:spPr bwMode="white">
          <a:xfrm>
            <a:off x="1233368" y="1205966"/>
            <a:ext cx="4142857" cy="4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317E65-1A7B-E35B-E23F-D8021AED0838}"/>
              </a:ext>
            </a:extLst>
          </p:cNvPr>
          <p:cNvSpPr/>
          <p:nvPr/>
        </p:nvSpPr>
        <p:spPr bwMode="white">
          <a:xfrm>
            <a:off x="1233368" y="2073517"/>
            <a:ext cx="2828571" cy="4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96E450-8908-02CB-17FE-137B66930399}"/>
              </a:ext>
            </a:extLst>
          </p:cNvPr>
          <p:cNvSpPr/>
          <p:nvPr/>
        </p:nvSpPr>
        <p:spPr bwMode="white">
          <a:xfrm>
            <a:off x="1233368" y="2893400"/>
            <a:ext cx="5647619" cy="4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23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22AE2-D76A-9359-7DC9-EAD026CC5E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336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F08A8C-A549-456A-82AE-FD10B4394A55}"/>
              </a:ext>
            </a:extLst>
          </p:cNvPr>
          <p:cNvSpPr/>
          <p:nvPr/>
        </p:nvSpPr>
        <p:spPr bwMode="white">
          <a:xfrm>
            <a:off x="2238125" y="5222090"/>
            <a:ext cx="7170243" cy="43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81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742D3-E18A-643C-17B7-8823A9CFA8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86836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A5BBFA-D345-3217-954E-3BD7908B0596}"/>
              </a:ext>
            </a:extLst>
          </p:cNvPr>
          <p:cNvSpPr/>
          <p:nvPr/>
        </p:nvSpPr>
        <p:spPr bwMode="white">
          <a:xfrm>
            <a:off x="1836644" y="2270774"/>
            <a:ext cx="1845465" cy="28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E29C09-E515-58F7-27D5-A9BF0B580CA4}"/>
              </a:ext>
            </a:extLst>
          </p:cNvPr>
          <p:cNvSpPr/>
          <p:nvPr/>
        </p:nvSpPr>
        <p:spPr bwMode="white">
          <a:xfrm>
            <a:off x="1859616" y="2952564"/>
            <a:ext cx="3606698" cy="69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B782BD-B262-3898-F127-350CA561DDE2}"/>
              </a:ext>
            </a:extLst>
          </p:cNvPr>
          <p:cNvSpPr/>
          <p:nvPr/>
        </p:nvSpPr>
        <p:spPr bwMode="white">
          <a:xfrm>
            <a:off x="1874932" y="4009723"/>
            <a:ext cx="3767506" cy="68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AD0784-4161-E6C8-1F80-04392393EC78}"/>
              </a:ext>
            </a:extLst>
          </p:cNvPr>
          <p:cNvSpPr/>
          <p:nvPr/>
        </p:nvSpPr>
        <p:spPr bwMode="white">
          <a:xfrm>
            <a:off x="1874932" y="5063875"/>
            <a:ext cx="3591383" cy="68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0742A2-B1DE-CF25-E6EA-EDF3D71F31A8}"/>
              </a:ext>
            </a:extLst>
          </p:cNvPr>
          <p:cNvSpPr/>
          <p:nvPr/>
        </p:nvSpPr>
        <p:spPr bwMode="white">
          <a:xfrm>
            <a:off x="1859616" y="6078079"/>
            <a:ext cx="7116704" cy="34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42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AB324-1A93-A016-1154-157765A341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7149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EB6F2-CA67-48E5-3506-9E83F45CB571}"/>
              </a:ext>
            </a:extLst>
          </p:cNvPr>
          <p:cNvSpPr/>
          <p:nvPr/>
        </p:nvSpPr>
        <p:spPr bwMode="white">
          <a:xfrm>
            <a:off x="2044114" y="4136230"/>
            <a:ext cx="3452492" cy="37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D71948-7893-AE76-9866-E968FA31F595}"/>
              </a:ext>
            </a:extLst>
          </p:cNvPr>
          <p:cNvSpPr/>
          <p:nvPr/>
        </p:nvSpPr>
        <p:spPr bwMode="white">
          <a:xfrm>
            <a:off x="2044114" y="4877873"/>
            <a:ext cx="3478193" cy="78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6F22B8-8894-5FCE-21FB-B5BB812E21B4}"/>
              </a:ext>
            </a:extLst>
          </p:cNvPr>
          <p:cNvSpPr/>
          <p:nvPr/>
        </p:nvSpPr>
        <p:spPr bwMode="white">
          <a:xfrm>
            <a:off x="2069815" y="6057914"/>
            <a:ext cx="4035047" cy="37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6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2024-08-06T23:43:00Z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