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2"/>
    <p:sldId id="335" r:id="rId3"/>
    <p:sldId id="334" r:id="rId4"/>
    <p:sldId id="332" r:id="rId5"/>
    <p:sldId id="331" r:id="rId6"/>
    <p:sldId id="330" r:id="rId7"/>
    <p:sldId id="327" r:id="rId8"/>
    <p:sldId id="32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C087D-9F04-4824-A0E2-A73867418982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D43A9-2850-4602-BFAC-73C2AB012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2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6D43A9-2850-4602-BFAC-73C2AB0127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4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060834-CA9F-963A-C922-C9A33B21B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986087"/>
            <a:ext cx="61722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A9F14-E8AC-65F8-A915-578DF2F6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1246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5817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C6425-B5D3-B3E1-1E28-64B7BAAF3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827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45460-94A8-5771-8649-87B41B248B82}"/>
              </a:ext>
            </a:extLst>
          </p:cNvPr>
          <p:cNvSpPr/>
          <p:nvPr/>
        </p:nvSpPr>
        <p:spPr bwMode="white">
          <a:xfrm>
            <a:off x="3839153" y="1093875"/>
            <a:ext cx="1143622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0E126D-6507-346F-56F7-1C6C7E69B5F1}"/>
              </a:ext>
            </a:extLst>
          </p:cNvPr>
          <p:cNvSpPr/>
          <p:nvPr/>
        </p:nvSpPr>
        <p:spPr bwMode="white">
          <a:xfrm>
            <a:off x="2873148" y="1841986"/>
            <a:ext cx="459291" cy="28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F3A42-48FA-C475-219D-403CF9171664}"/>
              </a:ext>
            </a:extLst>
          </p:cNvPr>
          <p:cNvSpPr/>
          <p:nvPr/>
        </p:nvSpPr>
        <p:spPr bwMode="white">
          <a:xfrm>
            <a:off x="5449851" y="2582305"/>
            <a:ext cx="467076" cy="28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F1EA79-D96B-9CFA-C39C-83B1D0BC007F}"/>
              </a:ext>
            </a:extLst>
          </p:cNvPr>
          <p:cNvSpPr/>
          <p:nvPr/>
        </p:nvSpPr>
        <p:spPr bwMode="white">
          <a:xfrm>
            <a:off x="2234810" y="4772090"/>
            <a:ext cx="3285125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F82EC7-B855-8B98-9B95-8702FF556349}"/>
              </a:ext>
            </a:extLst>
          </p:cNvPr>
          <p:cNvSpPr/>
          <p:nvPr/>
        </p:nvSpPr>
        <p:spPr bwMode="white">
          <a:xfrm>
            <a:off x="5675604" y="4764297"/>
            <a:ext cx="3830023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F75B8D-D922-D7FF-7344-BFCE8A2EDF95}"/>
              </a:ext>
            </a:extLst>
          </p:cNvPr>
          <p:cNvSpPr/>
          <p:nvPr/>
        </p:nvSpPr>
        <p:spPr bwMode="white">
          <a:xfrm>
            <a:off x="2227026" y="5473445"/>
            <a:ext cx="4373030" cy="3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BDC398-D3AE-0231-293B-3FCBA83FC352}"/>
              </a:ext>
            </a:extLst>
          </p:cNvPr>
          <p:cNvSpPr/>
          <p:nvPr/>
        </p:nvSpPr>
        <p:spPr bwMode="white">
          <a:xfrm>
            <a:off x="6672064" y="5465652"/>
            <a:ext cx="2833563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A6EF37-4E5C-AA7D-4AAB-E9DF0857AB2A}"/>
              </a:ext>
            </a:extLst>
          </p:cNvPr>
          <p:cNvSpPr/>
          <p:nvPr/>
        </p:nvSpPr>
        <p:spPr bwMode="white">
          <a:xfrm>
            <a:off x="2219242" y="6221556"/>
            <a:ext cx="552706" cy="30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06EB5-874D-B19B-662B-9AC6268B0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537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650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94295-6AAD-AFFA-410D-2BF596B79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88038"/>
            <a:ext cx="10800000" cy="528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D065A-1DFC-F21F-1749-6FAD3F67A1DA}"/>
              </a:ext>
            </a:extLst>
          </p:cNvPr>
          <p:cNvSpPr/>
          <p:nvPr/>
        </p:nvSpPr>
        <p:spPr bwMode="white">
          <a:xfrm>
            <a:off x="6437551" y="988255"/>
            <a:ext cx="285714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BBC8D-15D3-A7DC-E446-BD5BC96FC2D0}"/>
              </a:ext>
            </a:extLst>
          </p:cNvPr>
          <p:cNvSpPr/>
          <p:nvPr/>
        </p:nvSpPr>
        <p:spPr bwMode="white">
          <a:xfrm>
            <a:off x="4618503" y="1903534"/>
            <a:ext cx="295238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C2E22-76E5-4465-CA17-FE98F42700C5}"/>
              </a:ext>
            </a:extLst>
          </p:cNvPr>
          <p:cNvSpPr/>
          <p:nvPr/>
        </p:nvSpPr>
        <p:spPr bwMode="white">
          <a:xfrm>
            <a:off x="7780408" y="2809279"/>
            <a:ext cx="561904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FCB2B4-90B0-FF23-4504-0DEB65D6C484}"/>
              </a:ext>
            </a:extLst>
          </p:cNvPr>
          <p:cNvSpPr/>
          <p:nvPr/>
        </p:nvSpPr>
        <p:spPr bwMode="white">
          <a:xfrm>
            <a:off x="6199456" y="3715024"/>
            <a:ext cx="561904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F3D1F8-0527-6E51-0CCC-EAAABE281E3A}"/>
              </a:ext>
            </a:extLst>
          </p:cNvPr>
          <p:cNvSpPr/>
          <p:nvPr/>
        </p:nvSpPr>
        <p:spPr bwMode="white">
          <a:xfrm>
            <a:off x="8437551" y="4620769"/>
            <a:ext cx="838095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8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44BA4-79E1-D952-4CB9-CF5199B26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86953"/>
            <a:ext cx="10370352" cy="337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FF880-1A81-E21E-24D5-96791467F130}"/>
              </a:ext>
            </a:extLst>
          </p:cNvPr>
          <p:cNvSpPr/>
          <p:nvPr/>
        </p:nvSpPr>
        <p:spPr bwMode="white">
          <a:xfrm>
            <a:off x="2135560" y="3595064"/>
            <a:ext cx="432048" cy="42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F35C8B-1248-6150-57C5-E7AED1134B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93096"/>
            <a:ext cx="7296816" cy="24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B2E98B-D772-76B6-4197-8BD85698D49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183" y="4129143"/>
            <a:ext cx="7248800" cy="264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619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6D872-8EF9-302F-B9EE-348EA438F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536" y="692696"/>
            <a:ext cx="8304928" cy="320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554999E-CABE-F79C-5119-BBAF80D54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501008"/>
            <a:ext cx="5387164" cy="326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4466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82A12-E5AB-7AA7-195A-2F29A5180C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268" y="764704"/>
            <a:ext cx="82034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AEA99-BA75-8549-170F-9B48159B7EF9}"/>
              </a:ext>
            </a:extLst>
          </p:cNvPr>
          <p:cNvSpPr/>
          <p:nvPr/>
        </p:nvSpPr>
        <p:spPr bwMode="white">
          <a:xfrm>
            <a:off x="7984098" y="1669142"/>
            <a:ext cx="419577" cy="26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2BD5E7-DBCB-2839-729F-F1ED6AD07F43}"/>
              </a:ext>
            </a:extLst>
          </p:cNvPr>
          <p:cNvSpPr/>
          <p:nvPr/>
        </p:nvSpPr>
        <p:spPr bwMode="white">
          <a:xfrm>
            <a:off x="2413845" y="4302869"/>
            <a:ext cx="2401719" cy="29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494B67-FEC9-9116-A581-543ECFE1737C}"/>
              </a:ext>
            </a:extLst>
          </p:cNvPr>
          <p:cNvSpPr/>
          <p:nvPr/>
        </p:nvSpPr>
        <p:spPr bwMode="white">
          <a:xfrm>
            <a:off x="2413844" y="4941169"/>
            <a:ext cx="43302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3532B6-2350-DCC6-CFA7-B9814AF8E1B7}"/>
              </a:ext>
            </a:extLst>
          </p:cNvPr>
          <p:cNvSpPr/>
          <p:nvPr/>
        </p:nvSpPr>
        <p:spPr bwMode="white">
          <a:xfrm>
            <a:off x="2413845" y="5930886"/>
            <a:ext cx="3826171" cy="70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9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