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57B0EBA-93E0-0DEE-1DFC-05F1073AB3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4012" y="2986087"/>
            <a:ext cx="894397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C07F32-A38B-B437-5C29-D0FC1F8C15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536" y="905180"/>
            <a:ext cx="10800000" cy="4117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341152-2269-A25E-042C-FD1FB892B8B6}"/>
              </a:ext>
            </a:extLst>
          </p:cNvPr>
          <p:cNvSpPr/>
          <p:nvPr/>
        </p:nvSpPr>
        <p:spPr bwMode="white">
          <a:xfrm>
            <a:off x="1055440" y="1114872"/>
            <a:ext cx="6422208" cy="419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DE4E60-32C0-75F3-7DC6-E3BB85A73B80}"/>
              </a:ext>
            </a:extLst>
          </p:cNvPr>
          <p:cNvSpPr/>
          <p:nvPr/>
        </p:nvSpPr>
        <p:spPr bwMode="white">
          <a:xfrm>
            <a:off x="1055440" y="1925047"/>
            <a:ext cx="7066666" cy="409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B12F5E-6884-54B5-A810-EE0D88717AED}"/>
              </a:ext>
            </a:extLst>
          </p:cNvPr>
          <p:cNvSpPr/>
          <p:nvPr/>
        </p:nvSpPr>
        <p:spPr bwMode="white">
          <a:xfrm>
            <a:off x="3322107" y="2801943"/>
            <a:ext cx="4800000" cy="333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FA49F9C-404D-D23B-B43E-6502D8C4C98A}"/>
              </a:ext>
            </a:extLst>
          </p:cNvPr>
          <p:cNvSpPr/>
          <p:nvPr/>
        </p:nvSpPr>
        <p:spPr bwMode="white">
          <a:xfrm>
            <a:off x="6722107" y="3612118"/>
            <a:ext cx="1638095" cy="314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DB0174E-79CC-3ACF-8E32-AA87CA38F520}"/>
              </a:ext>
            </a:extLst>
          </p:cNvPr>
          <p:cNvSpPr/>
          <p:nvPr/>
        </p:nvSpPr>
        <p:spPr bwMode="white">
          <a:xfrm>
            <a:off x="1055440" y="4365104"/>
            <a:ext cx="6566224" cy="509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669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D9B804-60F9-FE6F-00C7-FDBC19AFE4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92696"/>
            <a:ext cx="922210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D4D98D-C835-86FC-A1CB-B595F21E78F9}"/>
              </a:ext>
            </a:extLst>
          </p:cNvPr>
          <p:cNvSpPr/>
          <p:nvPr/>
        </p:nvSpPr>
        <p:spPr bwMode="white">
          <a:xfrm>
            <a:off x="3232547" y="2979669"/>
            <a:ext cx="479809" cy="301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5BFD03-695B-3705-B07D-3CCFB395E35F}"/>
              </a:ext>
            </a:extLst>
          </p:cNvPr>
          <p:cNvSpPr/>
          <p:nvPr/>
        </p:nvSpPr>
        <p:spPr bwMode="white">
          <a:xfrm>
            <a:off x="7867996" y="2979669"/>
            <a:ext cx="683118" cy="301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C167AF-903A-26AC-DA83-B094DE849C7E}"/>
              </a:ext>
            </a:extLst>
          </p:cNvPr>
          <p:cNvSpPr/>
          <p:nvPr/>
        </p:nvSpPr>
        <p:spPr bwMode="white">
          <a:xfrm>
            <a:off x="3671695" y="4534160"/>
            <a:ext cx="479809" cy="301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047AF8-6578-4B9C-7EC7-C34C8B85EF5B}"/>
              </a:ext>
            </a:extLst>
          </p:cNvPr>
          <p:cNvSpPr/>
          <p:nvPr/>
        </p:nvSpPr>
        <p:spPr bwMode="white">
          <a:xfrm>
            <a:off x="4118975" y="6072374"/>
            <a:ext cx="707515" cy="301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160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4939D3-357D-4519-8C51-6EFE85D882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0800000" cy="5588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BF8F28-9D13-B060-8800-27A97AA77E08}"/>
              </a:ext>
            </a:extLst>
          </p:cNvPr>
          <p:cNvSpPr/>
          <p:nvPr/>
        </p:nvSpPr>
        <p:spPr bwMode="white">
          <a:xfrm>
            <a:off x="7840574" y="2076575"/>
            <a:ext cx="819047" cy="352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F3EE27-D59A-82B4-24A1-503603E54A2B}"/>
              </a:ext>
            </a:extLst>
          </p:cNvPr>
          <p:cNvSpPr/>
          <p:nvPr/>
        </p:nvSpPr>
        <p:spPr bwMode="white">
          <a:xfrm>
            <a:off x="4421527" y="5700790"/>
            <a:ext cx="295238" cy="352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477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1BA7AF-5BCD-6024-9542-436D08AA6E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868489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3A9E88-E63B-AD0E-7383-2E972EFFA5FE}"/>
              </a:ext>
            </a:extLst>
          </p:cNvPr>
          <p:cNvSpPr/>
          <p:nvPr/>
        </p:nvSpPr>
        <p:spPr bwMode="white">
          <a:xfrm>
            <a:off x="2429416" y="3177783"/>
            <a:ext cx="2777888" cy="403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56F0968-9577-E8AF-5595-D1B0BBD9B2C6}"/>
              </a:ext>
            </a:extLst>
          </p:cNvPr>
          <p:cNvSpPr/>
          <p:nvPr/>
        </p:nvSpPr>
        <p:spPr bwMode="white">
          <a:xfrm>
            <a:off x="6871424" y="2933657"/>
            <a:ext cx="2052514" cy="74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204D922-D3C9-5520-B5BA-8D6EBE101676}"/>
              </a:ext>
            </a:extLst>
          </p:cNvPr>
          <p:cNvSpPr/>
          <p:nvPr/>
        </p:nvSpPr>
        <p:spPr bwMode="white">
          <a:xfrm>
            <a:off x="3708408" y="4120035"/>
            <a:ext cx="781180" cy="260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9577DA9-5940-85DD-0EB9-0BCC1E857D84}"/>
              </a:ext>
            </a:extLst>
          </p:cNvPr>
          <p:cNvSpPr/>
          <p:nvPr/>
        </p:nvSpPr>
        <p:spPr bwMode="white">
          <a:xfrm>
            <a:off x="7958951" y="4120035"/>
            <a:ext cx="964988" cy="260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73F5967-14D7-82E6-0CB9-B5F9700D27E7}"/>
              </a:ext>
            </a:extLst>
          </p:cNvPr>
          <p:cNvSpPr/>
          <p:nvPr/>
        </p:nvSpPr>
        <p:spPr bwMode="white">
          <a:xfrm>
            <a:off x="3310159" y="5506599"/>
            <a:ext cx="2243980" cy="329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D3EE5FE-749C-1B20-07F7-F1F24FD58D42}"/>
              </a:ext>
            </a:extLst>
          </p:cNvPr>
          <p:cNvSpPr/>
          <p:nvPr/>
        </p:nvSpPr>
        <p:spPr bwMode="white">
          <a:xfrm>
            <a:off x="7315625" y="5506599"/>
            <a:ext cx="2052514" cy="329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6765A63-A620-1247-AC06-F41E3206960E}"/>
              </a:ext>
            </a:extLst>
          </p:cNvPr>
          <p:cNvSpPr/>
          <p:nvPr/>
        </p:nvSpPr>
        <p:spPr bwMode="white">
          <a:xfrm>
            <a:off x="4589151" y="6234354"/>
            <a:ext cx="1156454" cy="260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C69FC74-E87F-EF0A-B0A0-60C8B9B4A441}"/>
              </a:ext>
            </a:extLst>
          </p:cNvPr>
          <p:cNvSpPr/>
          <p:nvPr/>
        </p:nvSpPr>
        <p:spPr bwMode="white">
          <a:xfrm>
            <a:off x="8403152" y="6242014"/>
            <a:ext cx="957329" cy="252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427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A1095D-854C-6424-63F5-F3D0D18CA2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764704"/>
            <a:ext cx="813221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385D38-37C6-E11E-DD5E-E12E328D7EB3}"/>
              </a:ext>
            </a:extLst>
          </p:cNvPr>
          <p:cNvSpPr/>
          <p:nvPr/>
        </p:nvSpPr>
        <p:spPr bwMode="white">
          <a:xfrm>
            <a:off x="2420343" y="3677183"/>
            <a:ext cx="6210318" cy="329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0015B7-54BD-A24D-9760-A11AFDEFF621}"/>
              </a:ext>
            </a:extLst>
          </p:cNvPr>
          <p:cNvSpPr/>
          <p:nvPr/>
        </p:nvSpPr>
        <p:spPr bwMode="white">
          <a:xfrm>
            <a:off x="2922332" y="4329980"/>
            <a:ext cx="2990418" cy="315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4A29FF-67CE-63EA-1135-FA94F01C0E55}"/>
              </a:ext>
            </a:extLst>
          </p:cNvPr>
          <p:cNvSpPr/>
          <p:nvPr/>
        </p:nvSpPr>
        <p:spPr bwMode="white">
          <a:xfrm>
            <a:off x="4320729" y="5032992"/>
            <a:ext cx="1592021" cy="25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557EB2-0E9C-47FE-3D97-375E4193F57E}"/>
              </a:ext>
            </a:extLst>
          </p:cNvPr>
          <p:cNvSpPr/>
          <p:nvPr/>
        </p:nvSpPr>
        <p:spPr bwMode="white">
          <a:xfrm>
            <a:off x="4837060" y="5678615"/>
            <a:ext cx="1082861" cy="243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BCCC69F-A8F3-5A97-B7D4-31BD43174506}"/>
              </a:ext>
            </a:extLst>
          </p:cNvPr>
          <p:cNvSpPr/>
          <p:nvPr/>
        </p:nvSpPr>
        <p:spPr bwMode="white">
          <a:xfrm>
            <a:off x="2427514" y="6288371"/>
            <a:ext cx="6188804" cy="329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216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A53955-F050-2431-B8FC-1379BA359D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910484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121348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FDA223-F0BE-DC11-AEE2-63F1766905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048" y="845384"/>
            <a:ext cx="10800000" cy="5770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A2C119-5D50-9227-3CBD-8F5F7FFBA1AD}"/>
              </a:ext>
            </a:extLst>
          </p:cNvPr>
          <p:cNvSpPr/>
          <p:nvPr/>
        </p:nvSpPr>
        <p:spPr bwMode="white">
          <a:xfrm>
            <a:off x="1113952" y="1102924"/>
            <a:ext cx="5702128" cy="45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45411D-3B80-F321-CE4C-EB2A16F3328E}"/>
              </a:ext>
            </a:extLst>
          </p:cNvPr>
          <p:cNvSpPr/>
          <p:nvPr/>
        </p:nvSpPr>
        <p:spPr bwMode="white">
          <a:xfrm>
            <a:off x="1113952" y="1923238"/>
            <a:ext cx="3047619" cy="41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F7DB7D4-FB55-A24B-B7BC-8F47C0EA8AA0}"/>
              </a:ext>
            </a:extLst>
          </p:cNvPr>
          <p:cNvSpPr/>
          <p:nvPr/>
        </p:nvSpPr>
        <p:spPr bwMode="white">
          <a:xfrm>
            <a:off x="2075857" y="2800784"/>
            <a:ext cx="2085714" cy="324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2ECFBE6-D29A-CDBF-851A-8AFBDDB560CE}"/>
              </a:ext>
            </a:extLst>
          </p:cNvPr>
          <p:cNvSpPr/>
          <p:nvPr/>
        </p:nvSpPr>
        <p:spPr bwMode="white">
          <a:xfrm>
            <a:off x="2971095" y="3611560"/>
            <a:ext cx="1409523" cy="314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BD8DC0C-44AD-AA58-9904-76E068F99A2D}"/>
              </a:ext>
            </a:extLst>
          </p:cNvPr>
          <p:cNvSpPr/>
          <p:nvPr/>
        </p:nvSpPr>
        <p:spPr bwMode="white">
          <a:xfrm>
            <a:off x="1055440" y="4365104"/>
            <a:ext cx="4372797" cy="41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9CC2100-DE6D-D9A9-1290-FA502906D1E2}"/>
              </a:ext>
            </a:extLst>
          </p:cNvPr>
          <p:cNvSpPr/>
          <p:nvPr/>
        </p:nvSpPr>
        <p:spPr bwMode="white">
          <a:xfrm>
            <a:off x="1113952" y="5175879"/>
            <a:ext cx="9518552" cy="134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24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4EB73C-2CD0-4EB1-0FE5-62710EDA1D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817892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81AFF3-E884-5E26-CE5C-28E00685EDA9}"/>
              </a:ext>
            </a:extLst>
          </p:cNvPr>
          <p:cNvSpPr/>
          <p:nvPr/>
        </p:nvSpPr>
        <p:spPr bwMode="white">
          <a:xfrm>
            <a:off x="2201637" y="3581730"/>
            <a:ext cx="5597955" cy="430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F3BFDC8-D631-CD6B-FA2E-73C64DC72E74}"/>
              </a:ext>
            </a:extLst>
          </p:cNvPr>
          <p:cNvSpPr/>
          <p:nvPr/>
        </p:nvSpPr>
        <p:spPr bwMode="white">
          <a:xfrm>
            <a:off x="2187212" y="4308600"/>
            <a:ext cx="2776796" cy="310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FD3ABBB-7EA0-9CEA-C9E1-BFDC7C766333}"/>
              </a:ext>
            </a:extLst>
          </p:cNvPr>
          <p:cNvSpPr/>
          <p:nvPr/>
        </p:nvSpPr>
        <p:spPr bwMode="white">
          <a:xfrm>
            <a:off x="3557579" y="4965412"/>
            <a:ext cx="1406429" cy="252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C870835-CA92-C4DE-F37A-D67123418DE5}"/>
              </a:ext>
            </a:extLst>
          </p:cNvPr>
          <p:cNvSpPr/>
          <p:nvPr/>
        </p:nvSpPr>
        <p:spPr bwMode="white">
          <a:xfrm>
            <a:off x="3839152" y="5564482"/>
            <a:ext cx="1875239" cy="288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65E24A0-500E-FD2C-BE00-7A6536C8AADA}"/>
              </a:ext>
            </a:extLst>
          </p:cNvPr>
          <p:cNvSpPr/>
          <p:nvPr/>
        </p:nvSpPr>
        <p:spPr bwMode="white">
          <a:xfrm>
            <a:off x="1913607" y="6149117"/>
            <a:ext cx="5597954" cy="303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120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8E6CA3-0BD6-C4CC-7842-919E6A043A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21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6059851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2024-08-06T23:46:17Z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