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D19D85-33BA-A18B-269A-F7E49084B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981325"/>
            <a:ext cx="90201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FBCC7-E43C-A13C-027B-5C74C06753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44" y="791602"/>
            <a:ext cx="10800000" cy="4951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3EEC0-EAAE-9364-2C50-1604C2C1C70F}"/>
              </a:ext>
            </a:extLst>
          </p:cNvPr>
          <p:cNvSpPr/>
          <p:nvPr/>
        </p:nvSpPr>
        <p:spPr bwMode="white">
          <a:xfrm>
            <a:off x="1127448" y="1020593"/>
            <a:ext cx="4910040" cy="41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8C561F-80B0-985C-A096-BCF15259F729}"/>
              </a:ext>
            </a:extLst>
          </p:cNvPr>
          <p:cNvSpPr/>
          <p:nvPr/>
        </p:nvSpPr>
        <p:spPr bwMode="white">
          <a:xfrm>
            <a:off x="1127448" y="1822061"/>
            <a:ext cx="5057142" cy="41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D7D435-4725-107D-784F-416B7CC80DB2}"/>
              </a:ext>
            </a:extLst>
          </p:cNvPr>
          <p:cNvSpPr/>
          <p:nvPr/>
        </p:nvSpPr>
        <p:spPr bwMode="white">
          <a:xfrm>
            <a:off x="2260782" y="2699860"/>
            <a:ext cx="3447619" cy="33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EF6AA3-69BF-5D59-3AE0-6590FEC6EE8C}"/>
              </a:ext>
            </a:extLst>
          </p:cNvPr>
          <p:cNvSpPr/>
          <p:nvPr/>
        </p:nvSpPr>
        <p:spPr bwMode="white">
          <a:xfrm>
            <a:off x="3622686" y="3510870"/>
            <a:ext cx="2085714" cy="33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EAC525-D754-3CE6-FE40-DAA989ABFF8A}"/>
              </a:ext>
            </a:extLst>
          </p:cNvPr>
          <p:cNvSpPr/>
          <p:nvPr/>
        </p:nvSpPr>
        <p:spPr bwMode="white">
          <a:xfrm>
            <a:off x="4298877" y="4331421"/>
            <a:ext cx="1638095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80FB1A-2C33-3AA4-7064-9D266AA12A7D}"/>
              </a:ext>
            </a:extLst>
          </p:cNvPr>
          <p:cNvSpPr/>
          <p:nvPr/>
        </p:nvSpPr>
        <p:spPr bwMode="white">
          <a:xfrm>
            <a:off x="1127448" y="5085184"/>
            <a:ext cx="5057142" cy="41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43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07A6E-9C8D-1ACC-EE6F-FFC8FEBC5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20" y="917778"/>
            <a:ext cx="10800000" cy="3916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4BA934-72EE-43F9-868C-06C90431CFD6}"/>
              </a:ext>
            </a:extLst>
          </p:cNvPr>
          <p:cNvSpPr/>
          <p:nvPr/>
        </p:nvSpPr>
        <p:spPr bwMode="white">
          <a:xfrm>
            <a:off x="2149056" y="1070507"/>
            <a:ext cx="80648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FAA315-BD08-09F7-1AC5-202DE2F6854B}"/>
              </a:ext>
            </a:extLst>
          </p:cNvPr>
          <p:cNvSpPr/>
          <p:nvPr/>
        </p:nvSpPr>
        <p:spPr bwMode="white">
          <a:xfrm>
            <a:off x="911424" y="1870755"/>
            <a:ext cx="9950600" cy="311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939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3EBEB-C197-505B-8C63-E7E37EDBA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7488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50CC2-601D-CEE7-A1B4-3F6956EEE5C8}"/>
              </a:ext>
            </a:extLst>
          </p:cNvPr>
          <p:cNvSpPr/>
          <p:nvPr/>
        </p:nvSpPr>
        <p:spPr bwMode="white">
          <a:xfrm>
            <a:off x="8289683" y="4300671"/>
            <a:ext cx="350712" cy="3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38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A0735-F959-3568-018C-F041A365A7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2559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788A7-CC6F-A42F-9D20-0D87A6BBD879}"/>
              </a:ext>
            </a:extLst>
          </p:cNvPr>
          <p:cNvSpPr/>
          <p:nvPr/>
        </p:nvSpPr>
        <p:spPr bwMode="white">
          <a:xfrm>
            <a:off x="6724663" y="2729759"/>
            <a:ext cx="316540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2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4B14F-33F0-09C2-0917-5707240E4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536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25372-9128-3149-784C-983A841FC3D6}"/>
              </a:ext>
            </a:extLst>
          </p:cNvPr>
          <p:cNvSpPr/>
          <p:nvPr/>
        </p:nvSpPr>
        <p:spPr bwMode="white">
          <a:xfrm>
            <a:off x="7351836" y="2896390"/>
            <a:ext cx="333333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82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1B1A7-C61E-0021-E65F-E2B9A69C3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0589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9B7041-D065-E059-8323-8B779C63E77A}"/>
              </a:ext>
            </a:extLst>
          </p:cNvPr>
          <p:cNvSpPr/>
          <p:nvPr/>
        </p:nvSpPr>
        <p:spPr bwMode="white">
          <a:xfrm>
            <a:off x="5111885" y="3061234"/>
            <a:ext cx="213199" cy="26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5411C2-3D8F-63A3-E19A-585BE021F0CE}"/>
              </a:ext>
            </a:extLst>
          </p:cNvPr>
          <p:cNvSpPr/>
          <p:nvPr/>
        </p:nvSpPr>
        <p:spPr bwMode="white">
          <a:xfrm>
            <a:off x="5012392" y="3843634"/>
            <a:ext cx="419293" cy="26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1F86D-4CC1-882C-6B8E-2492BB54A2C9}"/>
              </a:ext>
            </a:extLst>
          </p:cNvPr>
          <p:cNvSpPr/>
          <p:nvPr/>
        </p:nvSpPr>
        <p:spPr bwMode="white">
          <a:xfrm>
            <a:off x="5012392" y="4633146"/>
            <a:ext cx="412186" cy="26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F3911C-C79F-9130-D351-FC6EE3CEA184}"/>
              </a:ext>
            </a:extLst>
          </p:cNvPr>
          <p:cNvSpPr/>
          <p:nvPr/>
        </p:nvSpPr>
        <p:spPr bwMode="white">
          <a:xfrm>
            <a:off x="7343377" y="4576245"/>
            <a:ext cx="788839" cy="34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02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85504-DE2E-3014-1A29-32A8B4E8F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55" y="804141"/>
            <a:ext cx="10800000" cy="4620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82FE2-4B94-03A8-9F33-01FB7B71FC1C}"/>
              </a:ext>
            </a:extLst>
          </p:cNvPr>
          <p:cNvSpPr/>
          <p:nvPr/>
        </p:nvSpPr>
        <p:spPr bwMode="white">
          <a:xfrm>
            <a:off x="1185959" y="1128066"/>
            <a:ext cx="5630120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2ADE09-CB28-5133-909D-D76AF99F9A54}"/>
              </a:ext>
            </a:extLst>
          </p:cNvPr>
          <p:cNvSpPr/>
          <p:nvPr/>
        </p:nvSpPr>
        <p:spPr bwMode="white">
          <a:xfrm>
            <a:off x="1900245" y="2014097"/>
            <a:ext cx="3733333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6FF352-E634-EE4D-C1AD-0DFDB9E5E1D7}"/>
              </a:ext>
            </a:extLst>
          </p:cNvPr>
          <p:cNvSpPr/>
          <p:nvPr/>
        </p:nvSpPr>
        <p:spPr bwMode="white">
          <a:xfrm>
            <a:off x="3747864" y="2957291"/>
            <a:ext cx="1885714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62399A-086F-C8EC-FD77-9453F8CFB3E2}"/>
              </a:ext>
            </a:extLst>
          </p:cNvPr>
          <p:cNvSpPr/>
          <p:nvPr/>
        </p:nvSpPr>
        <p:spPr bwMode="white">
          <a:xfrm>
            <a:off x="4433578" y="3833795"/>
            <a:ext cx="1209523" cy="3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A5D875-61DE-A767-592D-048081F06779}"/>
              </a:ext>
            </a:extLst>
          </p:cNvPr>
          <p:cNvSpPr/>
          <p:nvPr/>
        </p:nvSpPr>
        <p:spPr bwMode="white">
          <a:xfrm>
            <a:off x="983432" y="4653136"/>
            <a:ext cx="4573956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97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904CA-5F48-9AC1-FEF7-D4C2F26B3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3753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018EF-B6A0-37B4-95AF-F4F591E376B6}"/>
              </a:ext>
            </a:extLst>
          </p:cNvPr>
          <p:cNvSpPr/>
          <p:nvPr/>
        </p:nvSpPr>
        <p:spPr bwMode="white">
          <a:xfrm>
            <a:off x="2408916" y="4025623"/>
            <a:ext cx="2728287" cy="35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E2F64E-26F1-F6CA-6364-A9B6660D01D5}"/>
              </a:ext>
            </a:extLst>
          </p:cNvPr>
          <p:cNvSpPr/>
          <p:nvPr/>
        </p:nvSpPr>
        <p:spPr bwMode="white">
          <a:xfrm>
            <a:off x="2053412" y="4778780"/>
            <a:ext cx="1934603" cy="28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363D36-6D95-986A-7333-025D837EFD0D}"/>
              </a:ext>
            </a:extLst>
          </p:cNvPr>
          <p:cNvSpPr/>
          <p:nvPr/>
        </p:nvSpPr>
        <p:spPr bwMode="white">
          <a:xfrm>
            <a:off x="2053412" y="5482278"/>
            <a:ext cx="1835393" cy="29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182853-E14E-4409-996F-6A4B7D4E0B57}"/>
              </a:ext>
            </a:extLst>
          </p:cNvPr>
          <p:cNvSpPr/>
          <p:nvPr/>
        </p:nvSpPr>
        <p:spPr bwMode="white">
          <a:xfrm>
            <a:off x="2036877" y="6136117"/>
            <a:ext cx="6638832" cy="3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60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1D663-2353-72B8-CFC6-AE77B5FDBE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2779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EA5BA-DA14-CF42-0C25-AE5E8199983A}"/>
              </a:ext>
            </a:extLst>
          </p:cNvPr>
          <p:cNvSpPr/>
          <p:nvPr/>
        </p:nvSpPr>
        <p:spPr bwMode="white">
          <a:xfrm>
            <a:off x="2474939" y="4338118"/>
            <a:ext cx="2941816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A83FE4-4A2E-7EE0-DE21-E74D10E58785}"/>
              </a:ext>
            </a:extLst>
          </p:cNvPr>
          <p:cNvSpPr/>
          <p:nvPr/>
        </p:nvSpPr>
        <p:spPr bwMode="white">
          <a:xfrm>
            <a:off x="2161048" y="4981187"/>
            <a:ext cx="2226436" cy="27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4418C6-1B5B-7C5A-3384-D04E4095A2D6}"/>
              </a:ext>
            </a:extLst>
          </p:cNvPr>
          <p:cNvSpPr/>
          <p:nvPr/>
        </p:nvSpPr>
        <p:spPr bwMode="white">
          <a:xfrm>
            <a:off x="2161048" y="5624255"/>
            <a:ext cx="1343161" cy="25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2845F5-BC7B-996D-1302-734F196614E7}"/>
              </a:ext>
            </a:extLst>
          </p:cNvPr>
          <p:cNvSpPr/>
          <p:nvPr/>
        </p:nvSpPr>
        <p:spPr bwMode="white">
          <a:xfrm>
            <a:off x="2146448" y="6201555"/>
            <a:ext cx="4284991" cy="3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27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A0744-47DF-5794-A568-228A72507E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89103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2024-08-06T15:26:46Z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