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2" r:id="rId3"/>
    <p:sldId id="351" r:id="rId4"/>
    <p:sldId id="350" r:id="rId5"/>
    <p:sldId id="349" r:id="rId6"/>
    <p:sldId id="347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BE847-20B2-ED66-5253-5357B550C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96952"/>
            <a:ext cx="10800000" cy="68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25186-9085-59A7-FD84-A4DB6C9A5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5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FA6EF-CD4B-DF34-7FA4-055A30B5F1CD}"/>
              </a:ext>
            </a:extLst>
          </p:cNvPr>
          <p:cNvSpPr/>
          <p:nvPr/>
        </p:nvSpPr>
        <p:spPr bwMode="white">
          <a:xfrm>
            <a:off x="8291428" y="1571375"/>
            <a:ext cx="228571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23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C1866-1C80-F8DA-97D8-7EBF71B23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0F35B-24CD-370D-E648-AD61D69E322B}"/>
              </a:ext>
            </a:extLst>
          </p:cNvPr>
          <p:cNvSpPr/>
          <p:nvPr/>
        </p:nvSpPr>
        <p:spPr bwMode="white">
          <a:xfrm>
            <a:off x="2805714" y="2125167"/>
            <a:ext cx="190476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5DD598-DD9C-B86A-0D36-3E0FA07C9A97}"/>
              </a:ext>
            </a:extLst>
          </p:cNvPr>
          <p:cNvSpPr/>
          <p:nvPr/>
        </p:nvSpPr>
        <p:spPr bwMode="white">
          <a:xfrm>
            <a:off x="4986666" y="2125167"/>
            <a:ext cx="190476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2B8AD-61D1-AD56-8017-97856FE2ACB3}"/>
              </a:ext>
            </a:extLst>
          </p:cNvPr>
          <p:cNvSpPr/>
          <p:nvPr/>
        </p:nvSpPr>
        <p:spPr bwMode="white">
          <a:xfrm>
            <a:off x="7586666" y="2125167"/>
            <a:ext cx="609524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3ACCA3-8826-217E-A0C9-AE7C746E1487}"/>
              </a:ext>
            </a:extLst>
          </p:cNvPr>
          <p:cNvSpPr/>
          <p:nvPr/>
        </p:nvSpPr>
        <p:spPr bwMode="white">
          <a:xfrm>
            <a:off x="10624761" y="2125167"/>
            <a:ext cx="161904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3FD86A-CC97-4591-788F-232F96C53C6C}"/>
              </a:ext>
            </a:extLst>
          </p:cNvPr>
          <p:cNvSpPr/>
          <p:nvPr/>
        </p:nvSpPr>
        <p:spPr bwMode="white">
          <a:xfrm>
            <a:off x="2815238" y="2830980"/>
            <a:ext cx="466666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18B63-8FB6-A4FF-0E4D-F28213185375}"/>
              </a:ext>
            </a:extLst>
          </p:cNvPr>
          <p:cNvSpPr/>
          <p:nvPr/>
        </p:nvSpPr>
        <p:spPr bwMode="white">
          <a:xfrm>
            <a:off x="4986666" y="2830980"/>
            <a:ext cx="33333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377604-71DD-8DA9-ECB8-F9F0341DE03E}"/>
              </a:ext>
            </a:extLst>
          </p:cNvPr>
          <p:cNvSpPr/>
          <p:nvPr/>
        </p:nvSpPr>
        <p:spPr bwMode="white">
          <a:xfrm>
            <a:off x="7262857" y="2830980"/>
            <a:ext cx="476190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CE88E4-17D5-FFD5-64CB-7BD485E76F9D}"/>
              </a:ext>
            </a:extLst>
          </p:cNvPr>
          <p:cNvSpPr/>
          <p:nvPr/>
        </p:nvSpPr>
        <p:spPr bwMode="white">
          <a:xfrm>
            <a:off x="10329523" y="2830980"/>
            <a:ext cx="33333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3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1F153-4041-0D6F-38B5-8AEAECBCB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8BCAB-C8F9-A2AC-9307-6754E8E3EC64}"/>
              </a:ext>
            </a:extLst>
          </p:cNvPr>
          <p:cNvSpPr/>
          <p:nvPr/>
        </p:nvSpPr>
        <p:spPr bwMode="white">
          <a:xfrm>
            <a:off x="5520000" y="2097336"/>
            <a:ext cx="2104761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8D12C-88F0-5CD6-E238-A7C2B170DB03}"/>
              </a:ext>
            </a:extLst>
          </p:cNvPr>
          <p:cNvSpPr/>
          <p:nvPr/>
        </p:nvSpPr>
        <p:spPr bwMode="white">
          <a:xfrm>
            <a:off x="1015238" y="2402741"/>
            <a:ext cx="1123809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53E0B-48D6-CF6C-65C2-741C6575E83A}"/>
              </a:ext>
            </a:extLst>
          </p:cNvPr>
          <p:cNvSpPr/>
          <p:nvPr/>
        </p:nvSpPr>
        <p:spPr bwMode="white">
          <a:xfrm>
            <a:off x="5520000" y="2631794"/>
            <a:ext cx="638095" cy="1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B859B-FE8E-B18B-F294-AC044592F4A3}"/>
              </a:ext>
            </a:extLst>
          </p:cNvPr>
          <p:cNvSpPr/>
          <p:nvPr/>
        </p:nvSpPr>
        <p:spPr bwMode="white">
          <a:xfrm>
            <a:off x="1015238" y="2937199"/>
            <a:ext cx="638095" cy="1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9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B131C-6A62-8101-FF76-A424F9F0A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32635-819C-BAC8-8F3E-D789FCDA5116}"/>
              </a:ext>
            </a:extLst>
          </p:cNvPr>
          <p:cNvSpPr/>
          <p:nvPr/>
        </p:nvSpPr>
        <p:spPr bwMode="white">
          <a:xfrm>
            <a:off x="681904" y="1561452"/>
            <a:ext cx="2847619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BDED2-CD21-AD5A-B852-A3ACFEF6D3D7}"/>
              </a:ext>
            </a:extLst>
          </p:cNvPr>
          <p:cNvSpPr/>
          <p:nvPr/>
        </p:nvSpPr>
        <p:spPr bwMode="white">
          <a:xfrm>
            <a:off x="681904" y="2094873"/>
            <a:ext cx="895238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732E5A-7ECF-944D-D6A8-553F570D9643}"/>
              </a:ext>
            </a:extLst>
          </p:cNvPr>
          <p:cNvSpPr/>
          <p:nvPr/>
        </p:nvSpPr>
        <p:spPr bwMode="white">
          <a:xfrm>
            <a:off x="5205714" y="1913891"/>
            <a:ext cx="2042414" cy="4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6DFCD0-26A2-9BB2-D9AE-BA4B6AEA98F8}"/>
              </a:ext>
            </a:extLst>
          </p:cNvPr>
          <p:cNvSpPr/>
          <p:nvPr/>
        </p:nvSpPr>
        <p:spPr bwMode="white">
          <a:xfrm>
            <a:off x="681904" y="2618768"/>
            <a:ext cx="542857" cy="1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D798CC-B611-5AC7-0109-090F4CC72E6F}"/>
              </a:ext>
            </a:extLst>
          </p:cNvPr>
          <p:cNvSpPr/>
          <p:nvPr/>
        </p:nvSpPr>
        <p:spPr bwMode="white">
          <a:xfrm>
            <a:off x="5205714" y="2618768"/>
            <a:ext cx="1178318" cy="59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2742F9-408D-F8F3-B240-036600365AC8}"/>
              </a:ext>
            </a:extLst>
          </p:cNvPr>
          <p:cNvSpPr/>
          <p:nvPr/>
        </p:nvSpPr>
        <p:spPr bwMode="white">
          <a:xfrm>
            <a:off x="5205714" y="3457000"/>
            <a:ext cx="674262" cy="47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7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86E17-E300-AD4C-3A34-D71018620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EAD58-47BE-123D-0081-DF39C646E64A}"/>
              </a:ext>
            </a:extLst>
          </p:cNvPr>
          <p:cNvSpPr/>
          <p:nvPr/>
        </p:nvSpPr>
        <p:spPr bwMode="white">
          <a:xfrm>
            <a:off x="6300952" y="2412285"/>
            <a:ext cx="1161904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98464-DC3E-073E-7117-02E038B9C6D3}"/>
              </a:ext>
            </a:extLst>
          </p:cNvPr>
          <p:cNvSpPr/>
          <p:nvPr/>
        </p:nvSpPr>
        <p:spPr bwMode="white">
          <a:xfrm>
            <a:off x="1510476" y="2412285"/>
            <a:ext cx="1993236" cy="47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B76891-AB2A-F373-CDEC-65C7ABAFC330}"/>
              </a:ext>
            </a:extLst>
          </p:cNvPr>
          <p:cNvSpPr/>
          <p:nvPr/>
        </p:nvSpPr>
        <p:spPr bwMode="white">
          <a:xfrm>
            <a:off x="6777142" y="2946743"/>
            <a:ext cx="676190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4219E9-3102-B8A7-77D3-F15C8CE4EED3}"/>
              </a:ext>
            </a:extLst>
          </p:cNvPr>
          <p:cNvSpPr/>
          <p:nvPr/>
        </p:nvSpPr>
        <p:spPr bwMode="white">
          <a:xfrm>
            <a:off x="2110476" y="3128077"/>
            <a:ext cx="961188" cy="55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EE1238D-4264-4B20-D057-14BA1BF14C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9916"/>
            <a:ext cx="10800000" cy="1557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A292CA-0B64-E484-9925-2CB3DC6AE078}"/>
              </a:ext>
            </a:extLst>
          </p:cNvPr>
          <p:cNvSpPr/>
          <p:nvPr/>
        </p:nvSpPr>
        <p:spPr bwMode="white">
          <a:xfrm>
            <a:off x="1450098" y="4678689"/>
            <a:ext cx="1638095" cy="22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934400-3861-0745-A549-F60BE3CA429A}"/>
              </a:ext>
            </a:extLst>
          </p:cNvPr>
          <p:cNvSpPr/>
          <p:nvPr/>
        </p:nvSpPr>
        <p:spPr bwMode="white">
          <a:xfrm>
            <a:off x="6212003" y="4678689"/>
            <a:ext cx="1657142" cy="22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010938-B6C6-D204-5F50-A9FE5670491F}"/>
              </a:ext>
            </a:extLst>
          </p:cNvPr>
          <p:cNvSpPr/>
          <p:nvPr/>
        </p:nvSpPr>
        <p:spPr bwMode="white">
          <a:xfrm>
            <a:off x="2535812" y="5213708"/>
            <a:ext cx="923809" cy="1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0166C3-336D-75AE-536C-09B0DE995BDB}"/>
              </a:ext>
            </a:extLst>
          </p:cNvPr>
          <p:cNvSpPr/>
          <p:nvPr/>
        </p:nvSpPr>
        <p:spPr bwMode="white">
          <a:xfrm>
            <a:off x="7069146" y="5213708"/>
            <a:ext cx="914285" cy="1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7B6BE-CF81-C5EE-C3D1-A17E01B0F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1728192" cy="19750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1994045"/>
            <a:ext cx="3024336" cy="19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4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466E0-D1CE-B397-04E4-8E6563A36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720" y="1995282"/>
            <a:ext cx="5040560" cy="10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F89BB-327E-0F2D-A90E-E560C850C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D8D14-1E7D-85E5-2F95-6F038243019D}"/>
              </a:ext>
            </a:extLst>
          </p:cNvPr>
          <p:cNvSpPr/>
          <p:nvPr/>
        </p:nvSpPr>
        <p:spPr bwMode="white">
          <a:xfrm>
            <a:off x="986666" y="3372591"/>
            <a:ext cx="2661062" cy="27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9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89A42-5CA9-6435-476F-F200DED22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577A5-6652-81B3-0546-B6509E752C26}"/>
              </a:ext>
            </a:extLst>
          </p:cNvPr>
          <p:cNvSpPr/>
          <p:nvPr/>
        </p:nvSpPr>
        <p:spPr bwMode="white">
          <a:xfrm>
            <a:off x="1396190" y="2619226"/>
            <a:ext cx="9200000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5597D6-90C7-C872-6383-5CC10916118F}"/>
              </a:ext>
            </a:extLst>
          </p:cNvPr>
          <p:cNvSpPr/>
          <p:nvPr/>
        </p:nvSpPr>
        <p:spPr bwMode="white">
          <a:xfrm>
            <a:off x="1405714" y="3095616"/>
            <a:ext cx="9370806" cy="3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54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A95F4-D1C1-1D9A-3F75-2CDBE9260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9658E-B96C-DB80-3154-11AFC3157AD1}"/>
              </a:ext>
            </a:extLst>
          </p:cNvPr>
          <p:cNvSpPr/>
          <p:nvPr/>
        </p:nvSpPr>
        <p:spPr bwMode="white">
          <a:xfrm>
            <a:off x="986666" y="4193867"/>
            <a:ext cx="9200000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8A507-1A7E-DD6E-AB68-4D277D7DB253}"/>
              </a:ext>
            </a:extLst>
          </p:cNvPr>
          <p:cNvSpPr/>
          <p:nvPr/>
        </p:nvSpPr>
        <p:spPr bwMode="white">
          <a:xfrm>
            <a:off x="986666" y="4708759"/>
            <a:ext cx="9200000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7FBD2A-FB63-99EA-8721-25122B77342C}"/>
              </a:ext>
            </a:extLst>
          </p:cNvPr>
          <p:cNvSpPr/>
          <p:nvPr/>
        </p:nvSpPr>
        <p:spPr bwMode="white">
          <a:xfrm>
            <a:off x="986666" y="5223651"/>
            <a:ext cx="1514285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DD1A99-481F-51E0-07F4-12DF3A27003F}"/>
              </a:ext>
            </a:extLst>
          </p:cNvPr>
          <p:cNvSpPr/>
          <p:nvPr/>
        </p:nvSpPr>
        <p:spPr bwMode="white">
          <a:xfrm>
            <a:off x="1005714" y="5738543"/>
            <a:ext cx="9410766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4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A9466-979C-ACF1-32F0-5E39BB979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B6993-A4C4-B537-6B92-966E86CAB568}"/>
              </a:ext>
            </a:extLst>
          </p:cNvPr>
          <p:cNvSpPr/>
          <p:nvPr/>
        </p:nvSpPr>
        <p:spPr bwMode="white">
          <a:xfrm>
            <a:off x="2967619" y="1495720"/>
            <a:ext cx="1704761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6BECF6-F0EE-2CFC-97B0-7B92834B98F3}"/>
              </a:ext>
            </a:extLst>
          </p:cNvPr>
          <p:cNvSpPr/>
          <p:nvPr/>
        </p:nvSpPr>
        <p:spPr bwMode="white">
          <a:xfrm>
            <a:off x="7872380" y="1467103"/>
            <a:ext cx="733333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AF080-75DA-4AB4-378A-9340EE54BEB0}"/>
              </a:ext>
            </a:extLst>
          </p:cNvPr>
          <p:cNvSpPr/>
          <p:nvPr/>
        </p:nvSpPr>
        <p:spPr bwMode="white">
          <a:xfrm>
            <a:off x="6377142" y="2058513"/>
            <a:ext cx="4390476" cy="5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C4669-212C-2967-FE5C-FE2A92B6F3D6}"/>
              </a:ext>
            </a:extLst>
          </p:cNvPr>
          <p:cNvSpPr/>
          <p:nvPr/>
        </p:nvSpPr>
        <p:spPr bwMode="white">
          <a:xfrm>
            <a:off x="1824761" y="3069634"/>
            <a:ext cx="190476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D03DC5-FFD9-F853-068D-ABA1076456DA}"/>
              </a:ext>
            </a:extLst>
          </p:cNvPr>
          <p:cNvSpPr/>
          <p:nvPr/>
        </p:nvSpPr>
        <p:spPr bwMode="white">
          <a:xfrm>
            <a:off x="6491428" y="3069634"/>
            <a:ext cx="457142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AB9D1C-4C47-6D12-50DA-0CC65B25094F}"/>
              </a:ext>
            </a:extLst>
          </p:cNvPr>
          <p:cNvSpPr/>
          <p:nvPr/>
        </p:nvSpPr>
        <p:spPr bwMode="white">
          <a:xfrm>
            <a:off x="8024761" y="3069634"/>
            <a:ext cx="342858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DA0FC7-0337-F3CE-6FAA-AA03AF0080FD}"/>
              </a:ext>
            </a:extLst>
          </p:cNvPr>
          <p:cNvSpPr/>
          <p:nvPr/>
        </p:nvSpPr>
        <p:spPr bwMode="white">
          <a:xfrm>
            <a:off x="4500952" y="3231795"/>
            <a:ext cx="333333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0990DB-DB39-5080-F025-40E5E8F47BD4}"/>
              </a:ext>
            </a:extLst>
          </p:cNvPr>
          <p:cNvSpPr/>
          <p:nvPr/>
        </p:nvSpPr>
        <p:spPr bwMode="white">
          <a:xfrm>
            <a:off x="3396190" y="3775510"/>
            <a:ext cx="190476" cy="1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83C9CD-13EF-CAF2-20E5-96E8E53D1623}"/>
              </a:ext>
            </a:extLst>
          </p:cNvPr>
          <p:cNvSpPr/>
          <p:nvPr/>
        </p:nvSpPr>
        <p:spPr bwMode="white">
          <a:xfrm>
            <a:off x="4577142" y="3775510"/>
            <a:ext cx="333333" cy="1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13B4B3-CFA0-CD24-1CAA-13F78785F389}"/>
              </a:ext>
            </a:extLst>
          </p:cNvPr>
          <p:cNvSpPr/>
          <p:nvPr/>
        </p:nvSpPr>
        <p:spPr bwMode="white">
          <a:xfrm>
            <a:off x="9853333" y="3775510"/>
            <a:ext cx="628571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70E9E5-9C5C-FD32-04C7-DC8053927AB3}"/>
              </a:ext>
            </a:extLst>
          </p:cNvPr>
          <p:cNvSpPr/>
          <p:nvPr/>
        </p:nvSpPr>
        <p:spPr bwMode="white">
          <a:xfrm>
            <a:off x="3662857" y="4471848"/>
            <a:ext cx="333333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9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9B1B4-6F5F-1EB2-F713-67ACB3CAC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09B48-3E97-89A4-6DE0-337A62398167}"/>
              </a:ext>
            </a:extLst>
          </p:cNvPr>
          <p:cNvSpPr/>
          <p:nvPr/>
        </p:nvSpPr>
        <p:spPr bwMode="white">
          <a:xfrm>
            <a:off x="1243809" y="2002081"/>
            <a:ext cx="8942858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BF0B32-862C-4D83-09F2-432238AD545F}"/>
              </a:ext>
            </a:extLst>
          </p:cNvPr>
          <p:cNvSpPr/>
          <p:nvPr/>
        </p:nvSpPr>
        <p:spPr bwMode="white">
          <a:xfrm>
            <a:off x="1015238" y="2517532"/>
            <a:ext cx="137142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4C738A-CF25-5BF2-2440-29EBE7712436}"/>
              </a:ext>
            </a:extLst>
          </p:cNvPr>
          <p:cNvSpPr/>
          <p:nvPr/>
        </p:nvSpPr>
        <p:spPr bwMode="white">
          <a:xfrm>
            <a:off x="1015238" y="3061619"/>
            <a:ext cx="9171428" cy="2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45695C-662C-B9F3-34F2-D446A4C10A6F}"/>
              </a:ext>
            </a:extLst>
          </p:cNvPr>
          <p:cNvSpPr/>
          <p:nvPr/>
        </p:nvSpPr>
        <p:spPr bwMode="white">
          <a:xfrm>
            <a:off x="1005714" y="3557979"/>
            <a:ext cx="9482774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61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6D782-DE15-0B8D-7FF6-09411BDF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DB717-3740-6E5D-E34C-7629CEEA0D32}"/>
              </a:ext>
            </a:extLst>
          </p:cNvPr>
          <p:cNvSpPr/>
          <p:nvPr/>
        </p:nvSpPr>
        <p:spPr bwMode="white">
          <a:xfrm>
            <a:off x="996190" y="2619889"/>
            <a:ext cx="4695238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1363A5-4655-AEF6-1F34-2A9488AFDC94}"/>
              </a:ext>
            </a:extLst>
          </p:cNvPr>
          <p:cNvSpPr/>
          <p:nvPr/>
        </p:nvSpPr>
        <p:spPr bwMode="white">
          <a:xfrm>
            <a:off x="911424" y="3153644"/>
            <a:ext cx="9275243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55DA05-3DDC-747E-657F-A200A826AA75}"/>
              </a:ext>
            </a:extLst>
          </p:cNvPr>
          <p:cNvSpPr/>
          <p:nvPr/>
        </p:nvSpPr>
        <p:spPr bwMode="white">
          <a:xfrm>
            <a:off x="1110476" y="3696930"/>
            <a:ext cx="1171428" cy="1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4F057C-7967-1F99-FB37-4C014E343AFB}"/>
              </a:ext>
            </a:extLst>
          </p:cNvPr>
          <p:cNvSpPr/>
          <p:nvPr/>
        </p:nvSpPr>
        <p:spPr bwMode="white">
          <a:xfrm>
            <a:off x="1401691" y="4183027"/>
            <a:ext cx="8784976" cy="24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290167-AA39-FE9D-E433-14180C5D73E8}"/>
              </a:ext>
            </a:extLst>
          </p:cNvPr>
          <p:cNvSpPr/>
          <p:nvPr/>
        </p:nvSpPr>
        <p:spPr bwMode="white">
          <a:xfrm>
            <a:off x="1005714" y="4688188"/>
            <a:ext cx="9410766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1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37FB3-621B-5ADE-9D09-A950CA02D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F3394-842D-1989-8450-B9BB4991DE06}"/>
              </a:ext>
            </a:extLst>
          </p:cNvPr>
          <p:cNvSpPr/>
          <p:nvPr/>
        </p:nvSpPr>
        <p:spPr bwMode="white">
          <a:xfrm>
            <a:off x="996190" y="2601109"/>
            <a:ext cx="9348282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87E344-94A2-F4D8-1606-69728AFDF37B}"/>
              </a:ext>
            </a:extLst>
          </p:cNvPr>
          <p:cNvSpPr/>
          <p:nvPr/>
        </p:nvSpPr>
        <p:spPr bwMode="white">
          <a:xfrm>
            <a:off x="996190" y="3106350"/>
            <a:ext cx="9348282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6C70BE-77FB-50A5-392F-7748F145309D}"/>
              </a:ext>
            </a:extLst>
          </p:cNvPr>
          <p:cNvSpPr/>
          <p:nvPr/>
        </p:nvSpPr>
        <p:spPr bwMode="white">
          <a:xfrm>
            <a:off x="996190" y="3640190"/>
            <a:ext cx="1885714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056B8B-914F-2E4B-767C-AC047D170E12}"/>
              </a:ext>
            </a:extLst>
          </p:cNvPr>
          <p:cNvSpPr/>
          <p:nvPr/>
        </p:nvSpPr>
        <p:spPr bwMode="white">
          <a:xfrm>
            <a:off x="3072380" y="3621124"/>
            <a:ext cx="2438095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094947-CD61-20F0-1F1B-D077ACFCAFA8}"/>
              </a:ext>
            </a:extLst>
          </p:cNvPr>
          <p:cNvSpPr/>
          <p:nvPr/>
        </p:nvSpPr>
        <p:spPr bwMode="white">
          <a:xfrm>
            <a:off x="1005714" y="4126365"/>
            <a:ext cx="9626790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69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C384D-68FC-A508-3F7F-34A9A6F51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F6352-A1DE-0A46-F8E8-0CE5185833CE}"/>
              </a:ext>
            </a:extLst>
          </p:cNvPr>
          <p:cNvSpPr/>
          <p:nvPr/>
        </p:nvSpPr>
        <p:spPr bwMode="white">
          <a:xfrm>
            <a:off x="986666" y="2058761"/>
            <a:ext cx="9200000" cy="2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28217-EF07-7ADC-36DE-0669C0982795}"/>
              </a:ext>
            </a:extLst>
          </p:cNvPr>
          <p:cNvSpPr/>
          <p:nvPr/>
        </p:nvSpPr>
        <p:spPr bwMode="white">
          <a:xfrm>
            <a:off x="1234285" y="2545341"/>
            <a:ext cx="8952380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C855D-A022-2902-5779-8F030DBFAB1B}"/>
              </a:ext>
            </a:extLst>
          </p:cNvPr>
          <p:cNvSpPr/>
          <p:nvPr/>
        </p:nvSpPr>
        <p:spPr bwMode="white">
          <a:xfrm>
            <a:off x="1015238" y="3070084"/>
            <a:ext cx="2114285" cy="2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39585-F7E4-B7F5-A9A2-48AD0C3B0B9F}"/>
              </a:ext>
            </a:extLst>
          </p:cNvPr>
          <p:cNvSpPr/>
          <p:nvPr/>
        </p:nvSpPr>
        <p:spPr bwMode="white">
          <a:xfrm>
            <a:off x="1015238" y="3585287"/>
            <a:ext cx="1228571" cy="2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CCF67B-6598-7A79-BF68-330979B28E4E}"/>
              </a:ext>
            </a:extLst>
          </p:cNvPr>
          <p:cNvSpPr/>
          <p:nvPr/>
        </p:nvSpPr>
        <p:spPr bwMode="white">
          <a:xfrm>
            <a:off x="986666" y="4090949"/>
            <a:ext cx="9200000" cy="2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7172F1-2B3D-7BBD-6C7C-6EE7EE3FBD34}"/>
              </a:ext>
            </a:extLst>
          </p:cNvPr>
          <p:cNvSpPr/>
          <p:nvPr/>
        </p:nvSpPr>
        <p:spPr bwMode="white">
          <a:xfrm>
            <a:off x="1005714" y="4587070"/>
            <a:ext cx="9338758" cy="35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0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FC9E9-D0C8-A9D0-8C42-86188D36D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3C2F3-8D36-C10D-B08A-29721FEAAFC6}"/>
              </a:ext>
            </a:extLst>
          </p:cNvPr>
          <p:cNvSpPr/>
          <p:nvPr/>
        </p:nvSpPr>
        <p:spPr bwMode="white">
          <a:xfrm>
            <a:off x="1196190" y="2533448"/>
            <a:ext cx="2971428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DFE98-6D0E-3E3A-FE8E-2938115A89D6}"/>
              </a:ext>
            </a:extLst>
          </p:cNvPr>
          <p:cNvSpPr/>
          <p:nvPr/>
        </p:nvSpPr>
        <p:spPr bwMode="white">
          <a:xfrm>
            <a:off x="1196190" y="3038413"/>
            <a:ext cx="2847619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D3DCB-7930-D2B2-D63C-862F9109BFE8}"/>
              </a:ext>
            </a:extLst>
          </p:cNvPr>
          <p:cNvSpPr/>
          <p:nvPr/>
        </p:nvSpPr>
        <p:spPr bwMode="white">
          <a:xfrm>
            <a:off x="1196190" y="3562434"/>
            <a:ext cx="174285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4DA7E2-DD48-6C2A-8BA6-062F69B60BBA}"/>
              </a:ext>
            </a:extLst>
          </p:cNvPr>
          <p:cNvSpPr/>
          <p:nvPr/>
        </p:nvSpPr>
        <p:spPr bwMode="white">
          <a:xfrm>
            <a:off x="1196190" y="4005064"/>
            <a:ext cx="4755794" cy="28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728DDB-4E15-AB12-68FC-FF60AD6A3288}"/>
              </a:ext>
            </a:extLst>
          </p:cNvPr>
          <p:cNvSpPr/>
          <p:nvPr/>
        </p:nvSpPr>
        <p:spPr bwMode="white">
          <a:xfrm>
            <a:off x="1847528" y="4562837"/>
            <a:ext cx="9510566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C6545-4410-D71A-A7DE-D05DA1112146}"/>
              </a:ext>
            </a:extLst>
          </p:cNvPr>
          <p:cNvSpPr/>
          <p:nvPr/>
        </p:nvSpPr>
        <p:spPr bwMode="white">
          <a:xfrm>
            <a:off x="681904" y="5077330"/>
            <a:ext cx="10666666" cy="1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3D054-1892-2E85-D628-5E495FBA4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7541A-40EF-27FA-B473-188F6D223643}"/>
              </a:ext>
            </a:extLst>
          </p:cNvPr>
          <p:cNvSpPr/>
          <p:nvPr/>
        </p:nvSpPr>
        <p:spPr bwMode="white">
          <a:xfrm>
            <a:off x="6320000" y="942465"/>
            <a:ext cx="200000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DB2E1A-68A5-DA9D-FFB9-478BACF80E2F}"/>
              </a:ext>
            </a:extLst>
          </p:cNvPr>
          <p:cNvSpPr/>
          <p:nvPr/>
        </p:nvSpPr>
        <p:spPr bwMode="white">
          <a:xfrm>
            <a:off x="6320000" y="1266789"/>
            <a:ext cx="190476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84273-22D3-244F-A1EA-97AF1312CD6C}"/>
              </a:ext>
            </a:extLst>
          </p:cNvPr>
          <p:cNvSpPr/>
          <p:nvPr/>
        </p:nvSpPr>
        <p:spPr bwMode="white">
          <a:xfrm>
            <a:off x="1415238" y="1762812"/>
            <a:ext cx="590476" cy="2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5CD47-846E-64F2-FDE1-CFF1CE93C8CF}"/>
              </a:ext>
            </a:extLst>
          </p:cNvPr>
          <p:cNvSpPr/>
          <p:nvPr/>
        </p:nvSpPr>
        <p:spPr bwMode="white">
          <a:xfrm>
            <a:off x="4643809" y="1810507"/>
            <a:ext cx="476190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E429F8-3381-86E0-281B-C0A4BE5083CA}"/>
              </a:ext>
            </a:extLst>
          </p:cNvPr>
          <p:cNvSpPr/>
          <p:nvPr/>
        </p:nvSpPr>
        <p:spPr bwMode="white">
          <a:xfrm>
            <a:off x="6168008" y="2348880"/>
            <a:ext cx="466350" cy="49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3BE61E-5D2A-28D4-A130-DE912A2ECDB7}"/>
              </a:ext>
            </a:extLst>
          </p:cNvPr>
          <p:cNvSpPr/>
          <p:nvPr/>
        </p:nvSpPr>
        <p:spPr bwMode="white">
          <a:xfrm>
            <a:off x="8796190" y="2468692"/>
            <a:ext cx="733333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6F852F-7F65-FED0-1B88-B5BC87D05D7A}"/>
              </a:ext>
            </a:extLst>
          </p:cNvPr>
          <p:cNvSpPr/>
          <p:nvPr/>
        </p:nvSpPr>
        <p:spPr bwMode="white">
          <a:xfrm>
            <a:off x="1424761" y="3746906"/>
            <a:ext cx="457142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DFEFFC-D960-BB6D-1297-DC4068A247B7}"/>
              </a:ext>
            </a:extLst>
          </p:cNvPr>
          <p:cNvSpPr/>
          <p:nvPr/>
        </p:nvSpPr>
        <p:spPr bwMode="white">
          <a:xfrm>
            <a:off x="1691428" y="4824804"/>
            <a:ext cx="476190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AB83F8-936E-76C1-5A96-26EB649DA68C}"/>
              </a:ext>
            </a:extLst>
          </p:cNvPr>
          <p:cNvSpPr/>
          <p:nvPr/>
        </p:nvSpPr>
        <p:spPr bwMode="white">
          <a:xfrm>
            <a:off x="5348571" y="4834343"/>
            <a:ext cx="476190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7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EB247-46A3-D54C-7AF6-07DAA647F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19C81-FBD5-9CC9-5789-8E7197E8A084}"/>
              </a:ext>
            </a:extLst>
          </p:cNvPr>
          <p:cNvSpPr/>
          <p:nvPr/>
        </p:nvSpPr>
        <p:spPr bwMode="white">
          <a:xfrm>
            <a:off x="3443809" y="1543243"/>
            <a:ext cx="752380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5D7B7-046D-B455-51FF-AA3B9134CDCF}"/>
              </a:ext>
            </a:extLst>
          </p:cNvPr>
          <p:cNvSpPr/>
          <p:nvPr/>
        </p:nvSpPr>
        <p:spPr bwMode="white">
          <a:xfrm>
            <a:off x="9596190" y="2630414"/>
            <a:ext cx="466666" cy="1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0C499-2E2C-0380-8187-17F1EF143497}"/>
              </a:ext>
            </a:extLst>
          </p:cNvPr>
          <p:cNvSpPr/>
          <p:nvPr/>
        </p:nvSpPr>
        <p:spPr bwMode="white">
          <a:xfrm>
            <a:off x="6196190" y="3164463"/>
            <a:ext cx="476190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F64544-3003-8C6A-7816-F47B56BADFA7}"/>
              </a:ext>
            </a:extLst>
          </p:cNvPr>
          <p:cNvSpPr/>
          <p:nvPr/>
        </p:nvSpPr>
        <p:spPr bwMode="white">
          <a:xfrm>
            <a:off x="3520000" y="4251634"/>
            <a:ext cx="342857" cy="1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AB54B-9DCB-1E25-4217-0307C4550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54C60-6CA8-599F-7755-FC0D40F6F13B}"/>
              </a:ext>
            </a:extLst>
          </p:cNvPr>
          <p:cNvSpPr/>
          <p:nvPr/>
        </p:nvSpPr>
        <p:spPr bwMode="white">
          <a:xfrm>
            <a:off x="8434285" y="1554167"/>
            <a:ext cx="209523" cy="21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0E78C6-AF8E-3D3B-20F3-B0DA945F69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28489"/>
            <a:ext cx="10800000" cy="116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C88D07-5942-47C3-519F-D4E71217B28F}"/>
              </a:ext>
            </a:extLst>
          </p:cNvPr>
          <p:cNvSpPr/>
          <p:nvPr/>
        </p:nvSpPr>
        <p:spPr bwMode="white">
          <a:xfrm>
            <a:off x="8222686" y="3419613"/>
            <a:ext cx="219047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1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E6FE5-F4E6-0731-F276-1D70B8AAF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697072" cy="37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5C0F4-4D35-3A45-51A4-1BB69529C971}"/>
              </a:ext>
            </a:extLst>
          </p:cNvPr>
          <p:cNvSpPr/>
          <p:nvPr/>
        </p:nvSpPr>
        <p:spPr bwMode="white">
          <a:xfrm>
            <a:off x="8616280" y="1290767"/>
            <a:ext cx="306257" cy="33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9C71D12-DB7F-C6C7-4387-72DA31A9A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149080"/>
            <a:ext cx="9697072" cy="27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077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CF642-9880-D7A9-591A-1149680ED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8F201-F873-3C72-EF87-FAF1DBCDDB00}"/>
              </a:ext>
            </a:extLst>
          </p:cNvPr>
          <p:cNvSpPr/>
          <p:nvPr/>
        </p:nvSpPr>
        <p:spPr bwMode="white">
          <a:xfrm>
            <a:off x="1329523" y="2135261"/>
            <a:ext cx="228571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CAEAA-15C3-ECAD-EDF6-D19A4FC1D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6CEB2-5D05-D6E2-752E-28CC5DAAC164}"/>
              </a:ext>
            </a:extLst>
          </p:cNvPr>
          <p:cNvSpPr/>
          <p:nvPr/>
        </p:nvSpPr>
        <p:spPr bwMode="white">
          <a:xfrm>
            <a:off x="3596190" y="1009330"/>
            <a:ext cx="209523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2E54B-1A3C-0C2C-8CED-F9C4A66D7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9F951-FB77-E5EF-1CE2-D1FD346151B9}"/>
              </a:ext>
            </a:extLst>
          </p:cNvPr>
          <p:cNvSpPr/>
          <p:nvPr/>
        </p:nvSpPr>
        <p:spPr bwMode="white">
          <a:xfrm>
            <a:off x="1310476" y="1536032"/>
            <a:ext cx="257142" cy="21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8351A3D-C93D-1FF9-5FE9-47526ACBCC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8451"/>
            <a:ext cx="10800000" cy="316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6FE2BD-67DC-D797-4DE8-C6893663DEAE}"/>
              </a:ext>
            </a:extLst>
          </p:cNvPr>
          <p:cNvSpPr/>
          <p:nvPr/>
        </p:nvSpPr>
        <p:spPr bwMode="white">
          <a:xfrm>
            <a:off x="5129523" y="2559118"/>
            <a:ext cx="228571" cy="2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6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2024-08-06T23:53:57Z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