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39" r:id="rId15"/>
    <p:sldId id="338" r:id="rId16"/>
    <p:sldId id="335" r:id="rId17"/>
    <p:sldId id="334" r:id="rId18"/>
    <p:sldId id="332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8" d="100"/>
          <a:sy n="148" d="100"/>
        </p:scale>
        <p:origin x="1260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AF8E68-49D9-F141-1977-6A704CFC91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996952"/>
            <a:ext cx="10800000" cy="77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4BDD2-7D9B-4525-B189-4C1506C0D6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8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70B19F-E850-A214-5B09-047C1C3DEA73}"/>
              </a:ext>
            </a:extLst>
          </p:cNvPr>
          <p:cNvSpPr/>
          <p:nvPr/>
        </p:nvSpPr>
        <p:spPr bwMode="white">
          <a:xfrm>
            <a:off x="1891428" y="1620263"/>
            <a:ext cx="238095" cy="2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76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9F37A-4C04-A1B5-E652-50F1BEB6FF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3E9816-B75E-899E-9D7A-5BBB9C052051}"/>
              </a:ext>
            </a:extLst>
          </p:cNvPr>
          <p:cNvSpPr/>
          <p:nvPr/>
        </p:nvSpPr>
        <p:spPr bwMode="white">
          <a:xfrm>
            <a:off x="5920000" y="3395457"/>
            <a:ext cx="600000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7D50C3-A2FD-E1D9-7795-756006BFE5D4}"/>
              </a:ext>
            </a:extLst>
          </p:cNvPr>
          <p:cNvSpPr/>
          <p:nvPr/>
        </p:nvSpPr>
        <p:spPr bwMode="white">
          <a:xfrm>
            <a:off x="7053333" y="3395457"/>
            <a:ext cx="590476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A5FC3A-7BD7-1D25-124D-24C3F4A74AF9}"/>
              </a:ext>
            </a:extLst>
          </p:cNvPr>
          <p:cNvSpPr/>
          <p:nvPr/>
        </p:nvSpPr>
        <p:spPr bwMode="white">
          <a:xfrm>
            <a:off x="8177142" y="3395457"/>
            <a:ext cx="600000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259EB8-BA40-7F99-1F61-3D68E5FBE678}"/>
              </a:ext>
            </a:extLst>
          </p:cNvPr>
          <p:cNvSpPr/>
          <p:nvPr/>
        </p:nvSpPr>
        <p:spPr bwMode="white">
          <a:xfrm>
            <a:off x="9300952" y="3395457"/>
            <a:ext cx="599999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3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1141D-FECA-06C3-F1BB-CA334F8539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7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372E66-FA6A-9BBE-5CB9-012F65BA9545}"/>
              </a:ext>
            </a:extLst>
          </p:cNvPr>
          <p:cNvSpPr/>
          <p:nvPr/>
        </p:nvSpPr>
        <p:spPr bwMode="white">
          <a:xfrm>
            <a:off x="7548571" y="2554028"/>
            <a:ext cx="561904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38034D-BB5B-E3E1-6191-28B212FC2FDC}"/>
              </a:ext>
            </a:extLst>
          </p:cNvPr>
          <p:cNvSpPr/>
          <p:nvPr/>
        </p:nvSpPr>
        <p:spPr bwMode="white">
          <a:xfrm>
            <a:off x="8672380" y="2554028"/>
            <a:ext cx="571428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401E77-0053-535A-8769-C71ACFA7006C}"/>
              </a:ext>
            </a:extLst>
          </p:cNvPr>
          <p:cNvSpPr/>
          <p:nvPr/>
        </p:nvSpPr>
        <p:spPr bwMode="white">
          <a:xfrm>
            <a:off x="7662857" y="3583924"/>
            <a:ext cx="571428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9A956C5-CFE5-BCD1-0634-356318797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695" y="1556792"/>
            <a:ext cx="4949852" cy="307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9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EFFA3-9DB8-EAC4-68E0-6ED7C8BB6C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6C35DB-2C11-9291-9F31-C924566F3A77}"/>
              </a:ext>
            </a:extLst>
          </p:cNvPr>
          <p:cNvSpPr/>
          <p:nvPr/>
        </p:nvSpPr>
        <p:spPr bwMode="white">
          <a:xfrm>
            <a:off x="1415238" y="2753605"/>
            <a:ext cx="1944458" cy="24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2D37E2E-BCA5-AF5F-6B72-DE70A11CB872}"/>
              </a:ext>
            </a:extLst>
          </p:cNvPr>
          <p:cNvSpPr/>
          <p:nvPr/>
        </p:nvSpPr>
        <p:spPr bwMode="white">
          <a:xfrm>
            <a:off x="3374976" y="2753604"/>
            <a:ext cx="2216968" cy="24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AB8B3BF-000F-09A5-337E-A7684D7794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861048"/>
            <a:ext cx="10800000" cy="166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F98AAB-CC58-9801-3CDC-11C78A02B2F8}"/>
              </a:ext>
            </a:extLst>
          </p:cNvPr>
          <p:cNvSpPr/>
          <p:nvPr/>
        </p:nvSpPr>
        <p:spPr bwMode="white">
          <a:xfrm>
            <a:off x="1394114" y="4596756"/>
            <a:ext cx="9200000" cy="22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3EF046-5058-2F9B-F684-22858715FEDB}"/>
              </a:ext>
            </a:extLst>
          </p:cNvPr>
          <p:cNvSpPr/>
          <p:nvPr/>
        </p:nvSpPr>
        <p:spPr bwMode="white">
          <a:xfrm>
            <a:off x="1413162" y="5170035"/>
            <a:ext cx="9338758" cy="23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42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A2726-F10B-3F7A-3BD1-2A6F74FA69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35509C-3582-6AFE-6FFE-0ACE88A6D800}"/>
              </a:ext>
            </a:extLst>
          </p:cNvPr>
          <p:cNvSpPr/>
          <p:nvPr/>
        </p:nvSpPr>
        <p:spPr bwMode="white">
          <a:xfrm>
            <a:off x="996190" y="1477895"/>
            <a:ext cx="9190477" cy="2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8F5050-2FAC-1068-B8DC-B4FC0FC83C86}"/>
              </a:ext>
            </a:extLst>
          </p:cNvPr>
          <p:cNvSpPr/>
          <p:nvPr/>
        </p:nvSpPr>
        <p:spPr bwMode="white">
          <a:xfrm>
            <a:off x="986666" y="2051332"/>
            <a:ext cx="9200000" cy="2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FCAB9A-9917-D50E-8464-B12B3AEC3885}"/>
              </a:ext>
            </a:extLst>
          </p:cNvPr>
          <p:cNvSpPr/>
          <p:nvPr/>
        </p:nvSpPr>
        <p:spPr bwMode="white">
          <a:xfrm>
            <a:off x="1005714" y="2624770"/>
            <a:ext cx="9200000" cy="22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3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DCE2B-E321-32A7-605E-D9002A174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73075"/>
            <a:ext cx="10800000" cy="1750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5DDC4E6-F155-6B06-9560-75A0A44255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553936"/>
            <a:ext cx="10800000" cy="3430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7BC9AF1-4532-95E7-4FF5-7891855BCD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2636912"/>
            <a:ext cx="8987304" cy="3264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803EA66-F8DB-CB1B-FD40-5084ED4B84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224" y="2706748"/>
            <a:ext cx="3457180" cy="318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20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0E5F0-B667-2EB9-81F0-AA5D20455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7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66D085-67B6-0F9A-A952-D2F2A15D895D}"/>
              </a:ext>
            </a:extLst>
          </p:cNvPr>
          <p:cNvSpPr/>
          <p:nvPr/>
        </p:nvSpPr>
        <p:spPr bwMode="white">
          <a:xfrm>
            <a:off x="5348571" y="1638775"/>
            <a:ext cx="333333" cy="2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A4455B-754F-F161-0149-136F844B3929}"/>
              </a:ext>
            </a:extLst>
          </p:cNvPr>
          <p:cNvSpPr/>
          <p:nvPr/>
        </p:nvSpPr>
        <p:spPr bwMode="white">
          <a:xfrm>
            <a:off x="986666" y="3317560"/>
            <a:ext cx="4933333" cy="2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0AC3B0-BB8D-9743-96B4-BBCD3541B1ED}"/>
              </a:ext>
            </a:extLst>
          </p:cNvPr>
          <p:cNvSpPr/>
          <p:nvPr/>
        </p:nvSpPr>
        <p:spPr bwMode="white">
          <a:xfrm>
            <a:off x="1005714" y="3842181"/>
            <a:ext cx="6876190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95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F9F9A0-2B5A-3EA8-F9F5-2C54F4690D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B45F4BD-6946-9FBB-9FB7-8D2495A4EA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130259"/>
            <a:ext cx="10800000" cy="2495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301253-FC21-D78A-A1BC-20C6328603B0}"/>
              </a:ext>
            </a:extLst>
          </p:cNvPr>
          <p:cNvSpPr/>
          <p:nvPr/>
        </p:nvSpPr>
        <p:spPr bwMode="white">
          <a:xfrm>
            <a:off x="8407820" y="3244573"/>
            <a:ext cx="247619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CE9573-CA4E-B1E1-EBDC-5F834B1E3B40}"/>
              </a:ext>
            </a:extLst>
          </p:cNvPr>
          <p:cNvSpPr/>
          <p:nvPr/>
        </p:nvSpPr>
        <p:spPr bwMode="white">
          <a:xfrm>
            <a:off x="4560201" y="5216500"/>
            <a:ext cx="333333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38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D6F9D-EF95-67DA-2706-8693F17EA4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683983"/>
            <a:ext cx="10800000" cy="334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36B2352-7059-C83E-1A3F-7F8AD30EEA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89040"/>
            <a:ext cx="10800000" cy="297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C0A5BD-84B9-24D5-F0F3-029009EB013E}"/>
              </a:ext>
            </a:extLst>
          </p:cNvPr>
          <p:cNvSpPr/>
          <p:nvPr/>
        </p:nvSpPr>
        <p:spPr bwMode="white">
          <a:xfrm>
            <a:off x="1259622" y="5133819"/>
            <a:ext cx="1152380" cy="25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C55634-1811-15D1-CC59-8598DBBDDFA3}"/>
              </a:ext>
            </a:extLst>
          </p:cNvPr>
          <p:cNvSpPr/>
          <p:nvPr/>
        </p:nvSpPr>
        <p:spPr bwMode="white">
          <a:xfrm>
            <a:off x="1954860" y="5744215"/>
            <a:ext cx="8923809" cy="26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7D6B0D-B963-924C-272F-FC1C0EAC9722}"/>
              </a:ext>
            </a:extLst>
          </p:cNvPr>
          <p:cNvSpPr/>
          <p:nvPr/>
        </p:nvSpPr>
        <p:spPr bwMode="white">
          <a:xfrm>
            <a:off x="945336" y="6354611"/>
            <a:ext cx="2028571" cy="25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60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1DDBD-0DB6-D3A5-7A27-8C2228088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48680"/>
            <a:ext cx="10800000" cy="3876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9757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272779-90AD-EE17-131D-367FF59045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9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D5696A-DE5D-540A-ACF0-B1DAB854A9EB}"/>
              </a:ext>
            </a:extLst>
          </p:cNvPr>
          <p:cNvSpPr/>
          <p:nvPr/>
        </p:nvSpPr>
        <p:spPr bwMode="white">
          <a:xfrm>
            <a:off x="3948571" y="2085545"/>
            <a:ext cx="552380" cy="2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13DEEB-4C62-112F-C41A-36B578FD3C99}"/>
              </a:ext>
            </a:extLst>
          </p:cNvPr>
          <p:cNvSpPr/>
          <p:nvPr/>
        </p:nvSpPr>
        <p:spPr bwMode="white">
          <a:xfrm>
            <a:off x="2110476" y="2657157"/>
            <a:ext cx="571428" cy="27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F70EDF-68C2-F44D-9102-D1199D76C5A3}"/>
              </a:ext>
            </a:extLst>
          </p:cNvPr>
          <p:cNvSpPr/>
          <p:nvPr/>
        </p:nvSpPr>
        <p:spPr bwMode="white">
          <a:xfrm>
            <a:off x="1834285" y="3238296"/>
            <a:ext cx="600000" cy="27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29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E96FD-3638-FDDA-B743-04C44E7D81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463032"/>
            <a:ext cx="10800000" cy="3106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63F755F-94DF-C837-B9A7-193764113A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27999"/>
            <a:ext cx="10800000" cy="2609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09964B9-FD4E-D779-579C-3F637959396C}"/>
              </a:ext>
            </a:extLst>
          </p:cNvPr>
          <p:cNvSpPr/>
          <p:nvPr/>
        </p:nvSpPr>
        <p:spPr bwMode="white">
          <a:xfrm>
            <a:off x="4073328" y="2386057"/>
            <a:ext cx="200000" cy="20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83E883D-F334-245B-2D56-ACA80C4F204D}"/>
              </a:ext>
            </a:extLst>
          </p:cNvPr>
          <p:cNvSpPr/>
          <p:nvPr/>
        </p:nvSpPr>
        <p:spPr bwMode="white">
          <a:xfrm>
            <a:off x="5482852" y="2386057"/>
            <a:ext cx="190476" cy="20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485D9E9-BDC0-3BDE-6488-F6C85B9E2936}"/>
              </a:ext>
            </a:extLst>
          </p:cNvPr>
          <p:cNvSpPr/>
          <p:nvPr/>
        </p:nvSpPr>
        <p:spPr bwMode="white">
          <a:xfrm>
            <a:off x="6892376" y="2386057"/>
            <a:ext cx="190476" cy="20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4BD057D-FF57-C966-980B-3D79432C650D}"/>
              </a:ext>
            </a:extLst>
          </p:cNvPr>
          <p:cNvSpPr/>
          <p:nvPr/>
        </p:nvSpPr>
        <p:spPr bwMode="white">
          <a:xfrm>
            <a:off x="8244757" y="2386057"/>
            <a:ext cx="304761" cy="20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DBB2437-53DA-684F-B4C9-9D37F74FAAF8}"/>
              </a:ext>
            </a:extLst>
          </p:cNvPr>
          <p:cNvSpPr/>
          <p:nvPr/>
        </p:nvSpPr>
        <p:spPr bwMode="white">
          <a:xfrm>
            <a:off x="9711424" y="2386057"/>
            <a:ext cx="190476" cy="20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E15E933-DC59-FEB5-24AB-735B496DD51A}"/>
              </a:ext>
            </a:extLst>
          </p:cNvPr>
          <p:cNvSpPr/>
          <p:nvPr/>
        </p:nvSpPr>
        <p:spPr bwMode="white">
          <a:xfrm>
            <a:off x="4082852" y="2950017"/>
            <a:ext cx="190476" cy="20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19BC302-7C9F-874F-EDB1-63434BE53C2C}"/>
              </a:ext>
            </a:extLst>
          </p:cNvPr>
          <p:cNvSpPr/>
          <p:nvPr/>
        </p:nvSpPr>
        <p:spPr bwMode="white">
          <a:xfrm>
            <a:off x="5482852" y="2950017"/>
            <a:ext cx="200000" cy="20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366B1F6-E4F8-6D14-6187-BE7BC3F49F69}"/>
              </a:ext>
            </a:extLst>
          </p:cNvPr>
          <p:cNvSpPr/>
          <p:nvPr/>
        </p:nvSpPr>
        <p:spPr bwMode="white">
          <a:xfrm>
            <a:off x="6892376" y="2950017"/>
            <a:ext cx="190476" cy="20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B632DAA-EB25-3EBD-2989-3FB4724D5B58}"/>
              </a:ext>
            </a:extLst>
          </p:cNvPr>
          <p:cNvSpPr/>
          <p:nvPr/>
        </p:nvSpPr>
        <p:spPr bwMode="white">
          <a:xfrm>
            <a:off x="8244757" y="2950017"/>
            <a:ext cx="314285" cy="20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2191475-EA15-8C53-05E8-6ACBB862CC90}"/>
              </a:ext>
            </a:extLst>
          </p:cNvPr>
          <p:cNvSpPr/>
          <p:nvPr/>
        </p:nvSpPr>
        <p:spPr bwMode="white">
          <a:xfrm>
            <a:off x="9701900" y="2950017"/>
            <a:ext cx="200000" cy="20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F79B8987-8DE6-4222-2A73-F03CCEDB0D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0583" y="3573071"/>
            <a:ext cx="6526554" cy="288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42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AF479-684D-AD73-3BF2-1C455770E8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5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C84B7E-07B3-8E55-CA7B-09D9D04D59E1}"/>
              </a:ext>
            </a:extLst>
          </p:cNvPr>
          <p:cNvSpPr/>
          <p:nvPr/>
        </p:nvSpPr>
        <p:spPr bwMode="white">
          <a:xfrm>
            <a:off x="1005714" y="1515362"/>
            <a:ext cx="2476190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9B702A-7062-05A4-5EDE-07C91F4A5D7F}"/>
              </a:ext>
            </a:extLst>
          </p:cNvPr>
          <p:cNvSpPr/>
          <p:nvPr/>
        </p:nvSpPr>
        <p:spPr bwMode="white">
          <a:xfrm>
            <a:off x="3948571" y="1515362"/>
            <a:ext cx="2352380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992747-2C17-84E3-7DEE-6A1285FCF10F}"/>
              </a:ext>
            </a:extLst>
          </p:cNvPr>
          <p:cNvSpPr/>
          <p:nvPr/>
        </p:nvSpPr>
        <p:spPr bwMode="white">
          <a:xfrm>
            <a:off x="1005715" y="2021338"/>
            <a:ext cx="3290086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D39ED8-3DB9-69D4-EA25-44E41E45EFAD}"/>
              </a:ext>
            </a:extLst>
          </p:cNvPr>
          <p:cNvSpPr/>
          <p:nvPr/>
        </p:nvSpPr>
        <p:spPr bwMode="white">
          <a:xfrm>
            <a:off x="1005715" y="3081024"/>
            <a:ext cx="2353982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CFB482-5893-91DE-40C6-DC9D4E43F640}"/>
              </a:ext>
            </a:extLst>
          </p:cNvPr>
          <p:cNvSpPr/>
          <p:nvPr/>
        </p:nvSpPr>
        <p:spPr bwMode="white">
          <a:xfrm>
            <a:off x="1024761" y="3596546"/>
            <a:ext cx="361904" cy="2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48ABC60-94EB-6112-B2E9-01D49A3B2C2E}"/>
              </a:ext>
            </a:extLst>
          </p:cNvPr>
          <p:cNvSpPr/>
          <p:nvPr/>
        </p:nvSpPr>
        <p:spPr bwMode="white">
          <a:xfrm>
            <a:off x="4295801" y="2021337"/>
            <a:ext cx="3290086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F614FB-31A1-6985-04F3-0062F6B2BE84}"/>
              </a:ext>
            </a:extLst>
          </p:cNvPr>
          <p:cNvSpPr/>
          <p:nvPr/>
        </p:nvSpPr>
        <p:spPr bwMode="white">
          <a:xfrm>
            <a:off x="3359750" y="3081024"/>
            <a:ext cx="7560786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84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752AB-30F6-1A80-6436-FBCA879F61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77610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A6F26-206A-7A98-C2BF-05240EB657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7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F68AD8-1A0E-68F0-DFE7-71974229B870}"/>
              </a:ext>
            </a:extLst>
          </p:cNvPr>
          <p:cNvSpPr/>
          <p:nvPr/>
        </p:nvSpPr>
        <p:spPr bwMode="white">
          <a:xfrm>
            <a:off x="4786666" y="980661"/>
            <a:ext cx="190476" cy="2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984953-2CFA-023D-537D-5AA24A8D6853}"/>
              </a:ext>
            </a:extLst>
          </p:cNvPr>
          <p:cNvSpPr/>
          <p:nvPr/>
        </p:nvSpPr>
        <p:spPr bwMode="white">
          <a:xfrm>
            <a:off x="1967619" y="1524521"/>
            <a:ext cx="200000" cy="2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1CA2CD-CAE0-7107-FAF9-96C2E2B657F3}"/>
              </a:ext>
            </a:extLst>
          </p:cNvPr>
          <p:cNvSpPr/>
          <p:nvPr/>
        </p:nvSpPr>
        <p:spPr bwMode="white">
          <a:xfrm>
            <a:off x="6900952" y="1524521"/>
            <a:ext cx="476190" cy="2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294EA6-6CAF-19B9-697A-63C3DD2E4212}"/>
              </a:ext>
            </a:extLst>
          </p:cNvPr>
          <p:cNvSpPr/>
          <p:nvPr/>
        </p:nvSpPr>
        <p:spPr bwMode="white">
          <a:xfrm>
            <a:off x="5643809" y="2068382"/>
            <a:ext cx="466666" cy="2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9C3DE9-51BD-2C7B-67AB-19759457D577}"/>
              </a:ext>
            </a:extLst>
          </p:cNvPr>
          <p:cNvSpPr/>
          <p:nvPr/>
        </p:nvSpPr>
        <p:spPr bwMode="white">
          <a:xfrm>
            <a:off x="986666" y="3127478"/>
            <a:ext cx="2238095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C0DD4B-EC99-03AB-A932-9533C828C899}"/>
              </a:ext>
            </a:extLst>
          </p:cNvPr>
          <p:cNvSpPr/>
          <p:nvPr/>
        </p:nvSpPr>
        <p:spPr bwMode="white">
          <a:xfrm>
            <a:off x="986666" y="3642714"/>
            <a:ext cx="2238095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F4E09A-66CE-A012-49AE-E2D36CCDF279}"/>
              </a:ext>
            </a:extLst>
          </p:cNvPr>
          <p:cNvSpPr/>
          <p:nvPr/>
        </p:nvSpPr>
        <p:spPr bwMode="white">
          <a:xfrm>
            <a:off x="996190" y="4138868"/>
            <a:ext cx="1866666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77BFBD-C4A8-2396-E011-C42EE4A4ED7B}"/>
              </a:ext>
            </a:extLst>
          </p:cNvPr>
          <p:cNvSpPr/>
          <p:nvPr/>
        </p:nvSpPr>
        <p:spPr bwMode="white">
          <a:xfrm>
            <a:off x="1005714" y="4644562"/>
            <a:ext cx="5228571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24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9C37E-4A99-9787-E605-D00A312A6E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4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F5385-8F20-A9E9-DEB7-AC01AB3BC49B}"/>
              </a:ext>
            </a:extLst>
          </p:cNvPr>
          <p:cNvSpPr/>
          <p:nvPr/>
        </p:nvSpPr>
        <p:spPr bwMode="white">
          <a:xfrm>
            <a:off x="3539047" y="1581773"/>
            <a:ext cx="2561904" cy="26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E5D763-9523-AC61-C70C-C008ABA5CA61}"/>
              </a:ext>
            </a:extLst>
          </p:cNvPr>
          <p:cNvSpPr/>
          <p:nvPr/>
        </p:nvSpPr>
        <p:spPr bwMode="white">
          <a:xfrm>
            <a:off x="2405714" y="2163802"/>
            <a:ext cx="2009523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6A450E-9C46-E17B-5D9D-2E37CF61BFC2}"/>
              </a:ext>
            </a:extLst>
          </p:cNvPr>
          <p:cNvSpPr/>
          <p:nvPr/>
        </p:nvSpPr>
        <p:spPr bwMode="white">
          <a:xfrm>
            <a:off x="1843809" y="2745831"/>
            <a:ext cx="609523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C1E1DC-60F6-61FA-2DE4-88205CC35BF4}"/>
              </a:ext>
            </a:extLst>
          </p:cNvPr>
          <p:cNvSpPr/>
          <p:nvPr/>
        </p:nvSpPr>
        <p:spPr bwMode="white">
          <a:xfrm>
            <a:off x="7310476" y="2774455"/>
            <a:ext cx="342858" cy="2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DF3EFE-E9D9-61D1-B998-781D99535133}"/>
              </a:ext>
            </a:extLst>
          </p:cNvPr>
          <p:cNvSpPr/>
          <p:nvPr/>
        </p:nvSpPr>
        <p:spPr bwMode="white">
          <a:xfrm>
            <a:off x="6900952" y="3346943"/>
            <a:ext cx="323809" cy="2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822F98-3EFE-8329-D952-E2B9E81888F1}"/>
              </a:ext>
            </a:extLst>
          </p:cNvPr>
          <p:cNvSpPr/>
          <p:nvPr/>
        </p:nvSpPr>
        <p:spPr bwMode="white">
          <a:xfrm>
            <a:off x="2529523" y="4511000"/>
            <a:ext cx="476190" cy="2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41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30832-5308-3291-6C38-763C0E157A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0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E68212-2A7F-35BB-3385-97CE0090A75C}"/>
              </a:ext>
            </a:extLst>
          </p:cNvPr>
          <p:cNvSpPr/>
          <p:nvPr/>
        </p:nvSpPr>
        <p:spPr bwMode="white">
          <a:xfrm>
            <a:off x="3234285" y="3973019"/>
            <a:ext cx="200000" cy="2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72F5F7-AF83-C332-B405-3B4DBCBF23EA}"/>
              </a:ext>
            </a:extLst>
          </p:cNvPr>
          <p:cNvSpPr/>
          <p:nvPr/>
        </p:nvSpPr>
        <p:spPr bwMode="white">
          <a:xfrm>
            <a:off x="5777142" y="3982550"/>
            <a:ext cx="333333" cy="1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1162A4-A9D5-C256-58D1-C2DD63562AD5}"/>
              </a:ext>
            </a:extLst>
          </p:cNvPr>
          <p:cNvSpPr/>
          <p:nvPr/>
        </p:nvSpPr>
        <p:spPr bwMode="white">
          <a:xfrm>
            <a:off x="4367619" y="4554371"/>
            <a:ext cx="333333" cy="2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36C772-E610-AB25-DF7A-5267ED3E2AB9}"/>
              </a:ext>
            </a:extLst>
          </p:cNvPr>
          <p:cNvSpPr/>
          <p:nvPr/>
        </p:nvSpPr>
        <p:spPr bwMode="white">
          <a:xfrm>
            <a:off x="7881904" y="4554371"/>
            <a:ext cx="333333" cy="2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9AD80E-0140-4752-0EF9-9987E9BDA56D}"/>
              </a:ext>
            </a:extLst>
          </p:cNvPr>
          <p:cNvSpPr/>
          <p:nvPr/>
        </p:nvSpPr>
        <p:spPr bwMode="white">
          <a:xfrm>
            <a:off x="6910476" y="5135724"/>
            <a:ext cx="314285" cy="2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24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243D8-6B55-0CAA-2340-F5BF1355C4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3B1DFF-A40E-BB05-3DFE-5D01991DC8E9}"/>
              </a:ext>
            </a:extLst>
          </p:cNvPr>
          <p:cNvSpPr/>
          <p:nvPr/>
        </p:nvSpPr>
        <p:spPr bwMode="white">
          <a:xfrm>
            <a:off x="4786666" y="1638977"/>
            <a:ext cx="333333" cy="2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5015D9-07E0-A6CF-C12A-2C8918DB4D61}"/>
              </a:ext>
            </a:extLst>
          </p:cNvPr>
          <p:cNvSpPr/>
          <p:nvPr/>
        </p:nvSpPr>
        <p:spPr bwMode="white">
          <a:xfrm>
            <a:off x="6739047" y="2802971"/>
            <a:ext cx="333333" cy="19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36DFBB-1DCA-6D3C-2869-2F6F14FDDEAF}"/>
              </a:ext>
            </a:extLst>
          </p:cNvPr>
          <p:cNvSpPr/>
          <p:nvPr/>
        </p:nvSpPr>
        <p:spPr bwMode="white">
          <a:xfrm>
            <a:off x="1405714" y="3375426"/>
            <a:ext cx="476190" cy="2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C43D9A-F7A8-7221-B192-D31D7309B6FF}"/>
              </a:ext>
            </a:extLst>
          </p:cNvPr>
          <p:cNvSpPr/>
          <p:nvPr/>
        </p:nvSpPr>
        <p:spPr bwMode="white">
          <a:xfrm>
            <a:off x="5662857" y="3375426"/>
            <a:ext cx="457142" cy="2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4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A58370-B04D-2AEA-384F-47AC90829B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9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E6A03B-6DB0-6DCD-06BC-E246C600361A}"/>
              </a:ext>
            </a:extLst>
          </p:cNvPr>
          <p:cNvSpPr/>
          <p:nvPr/>
        </p:nvSpPr>
        <p:spPr bwMode="white">
          <a:xfrm>
            <a:off x="3377142" y="2988251"/>
            <a:ext cx="333333" cy="20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62AB31-AAB1-99C5-5C12-87EFF24E7BB3}"/>
              </a:ext>
            </a:extLst>
          </p:cNvPr>
          <p:cNvSpPr/>
          <p:nvPr/>
        </p:nvSpPr>
        <p:spPr bwMode="white">
          <a:xfrm>
            <a:off x="6329523" y="2988251"/>
            <a:ext cx="333333" cy="20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44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8B10E-F6B5-E155-A8B7-A63D253026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8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BB78A-3290-6BA7-1C75-960FF80C14EE}"/>
              </a:ext>
            </a:extLst>
          </p:cNvPr>
          <p:cNvSpPr/>
          <p:nvPr/>
        </p:nvSpPr>
        <p:spPr bwMode="white">
          <a:xfrm>
            <a:off x="4691428" y="2106468"/>
            <a:ext cx="228571" cy="20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06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29CA0-8C26-B0E6-96E1-5E57C15D33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29517D-9D76-B9B5-687B-641B3F7E2597}"/>
              </a:ext>
            </a:extLst>
          </p:cNvPr>
          <p:cNvSpPr/>
          <p:nvPr/>
        </p:nvSpPr>
        <p:spPr bwMode="white">
          <a:xfrm>
            <a:off x="7910476" y="1028159"/>
            <a:ext cx="219047" cy="20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85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5FB10-2B00-08FA-1AEB-A637EF1D27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C23B4D-D263-3D75-1E26-21DEE679FF19}"/>
              </a:ext>
            </a:extLst>
          </p:cNvPr>
          <p:cNvSpPr/>
          <p:nvPr/>
        </p:nvSpPr>
        <p:spPr bwMode="white">
          <a:xfrm>
            <a:off x="2262857" y="1618554"/>
            <a:ext cx="209523" cy="2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17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2024-08-06T23:55:29Z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