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31C2995-487A-E0E5-88F3-C34712AB0C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2986087"/>
            <a:ext cx="56292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7760CA-C784-A088-A0F8-E69B3B9B8D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73705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6BCBAE-F28B-9809-FA24-81B6C8309C1A}"/>
              </a:ext>
            </a:extLst>
          </p:cNvPr>
          <p:cNvSpPr/>
          <p:nvPr/>
        </p:nvSpPr>
        <p:spPr bwMode="white">
          <a:xfrm>
            <a:off x="2496978" y="4882712"/>
            <a:ext cx="2278277" cy="355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63BBE33-5EC2-2A36-3B11-C3C74B06D1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9432" y="4152248"/>
            <a:ext cx="2448272" cy="2498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5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74F7DE-F59B-9C27-74F9-F72BF342BE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91591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D26392-1E1F-7A52-7CE7-7C2678AE47A1}"/>
              </a:ext>
            </a:extLst>
          </p:cNvPr>
          <p:cNvSpPr/>
          <p:nvPr/>
        </p:nvSpPr>
        <p:spPr bwMode="white">
          <a:xfrm>
            <a:off x="4551350" y="4451125"/>
            <a:ext cx="452303" cy="29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F0C62D-9108-1BB6-DF4C-E3EC766245AC}"/>
              </a:ext>
            </a:extLst>
          </p:cNvPr>
          <p:cNvSpPr/>
          <p:nvPr/>
        </p:nvSpPr>
        <p:spPr bwMode="white">
          <a:xfrm>
            <a:off x="8791699" y="5218976"/>
            <a:ext cx="250382" cy="2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06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3B4D9B-591D-42D6-B71B-405C68624F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510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A4EFB5-426C-6F03-ACE2-688D8F62B61C}"/>
              </a:ext>
            </a:extLst>
          </p:cNvPr>
          <p:cNvSpPr/>
          <p:nvPr/>
        </p:nvSpPr>
        <p:spPr bwMode="white">
          <a:xfrm>
            <a:off x="4752831" y="2822409"/>
            <a:ext cx="327944" cy="35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1425A2-89F0-A342-8A09-EE0F4D5CDE00}"/>
              </a:ext>
            </a:extLst>
          </p:cNvPr>
          <p:cNvSpPr/>
          <p:nvPr/>
        </p:nvSpPr>
        <p:spPr bwMode="white">
          <a:xfrm>
            <a:off x="3237195" y="4497715"/>
            <a:ext cx="381124" cy="34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88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F5C9ED-8715-72A4-AFF5-0517C6DA18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538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AAE338-8A5A-1323-24F6-E78BDB8BC2AC}"/>
              </a:ext>
            </a:extLst>
          </p:cNvPr>
          <p:cNvSpPr/>
          <p:nvPr/>
        </p:nvSpPr>
        <p:spPr bwMode="white">
          <a:xfrm>
            <a:off x="7812003" y="2933236"/>
            <a:ext cx="352380" cy="39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81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D2340A-2963-0F80-DDCE-B3D5EDE27F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5439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151462-AB1D-C060-9E3E-B784E8FC6DD2}"/>
              </a:ext>
            </a:extLst>
          </p:cNvPr>
          <p:cNvSpPr/>
          <p:nvPr/>
        </p:nvSpPr>
        <p:spPr bwMode="white">
          <a:xfrm>
            <a:off x="3541154" y="3827882"/>
            <a:ext cx="371428" cy="37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4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1B5E72-5D1A-87B1-AC20-166A72FA10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69" y="692696"/>
            <a:ext cx="103216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19B344-573A-02A3-2DC8-97C24515AE65}"/>
              </a:ext>
            </a:extLst>
          </p:cNvPr>
          <p:cNvSpPr/>
          <p:nvPr/>
        </p:nvSpPr>
        <p:spPr bwMode="white">
          <a:xfrm>
            <a:off x="1918184" y="4401199"/>
            <a:ext cx="2848924" cy="38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CC8009-D182-E89D-21C4-CBD0DF009A2E}"/>
              </a:ext>
            </a:extLst>
          </p:cNvPr>
          <p:cNvSpPr/>
          <p:nvPr/>
        </p:nvSpPr>
        <p:spPr bwMode="white">
          <a:xfrm>
            <a:off x="1927286" y="5203037"/>
            <a:ext cx="5251850" cy="37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68ABD4-05F4-2505-D93F-8C4853A5C7CD}"/>
              </a:ext>
            </a:extLst>
          </p:cNvPr>
          <p:cNvSpPr/>
          <p:nvPr/>
        </p:nvSpPr>
        <p:spPr bwMode="white">
          <a:xfrm>
            <a:off x="1954591" y="5950205"/>
            <a:ext cx="9037097" cy="51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01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60BE7-4A27-50AD-AFB0-77841B0599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102" y="764704"/>
            <a:ext cx="105037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2CF2B3-CC3C-401D-8D10-0810FDEADC30}"/>
              </a:ext>
            </a:extLst>
          </p:cNvPr>
          <p:cNvSpPr/>
          <p:nvPr/>
        </p:nvSpPr>
        <p:spPr bwMode="white">
          <a:xfrm>
            <a:off x="2326118" y="3592097"/>
            <a:ext cx="4788767" cy="36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6DAC8E-9274-3F65-8F38-ACA093BE9A8E}"/>
              </a:ext>
            </a:extLst>
          </p:cNvPr>
          <p:cNvSpPr/>
          <p:nvPr/>
        </p:nvSpPr>
        <p:spPr bwMode="white">
          <a:xfrm>
            <a:off x="2335381" y="4361519"/>
            <a:ext cx="5684921" cy="51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12E2CD-A10B-E38D-5EAC-0DBFC0F3C909}"/>
              </a:ext>
            </a:extLst>
          </p:cNvPr>
          <p:cNvSpPr/>
          <p:nvPr/>
        </p:nvSpPr>
        <p:spPr bwMode="white">
          <a:xfrm>
            <a:off x="8587640" y="6085765"/>
            <a:ext cx="277877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8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6DD651-7F35-DD61-3179-A32D470E54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3009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F04E39-C131-F1A7-E4E7-AFF61DCE6593}"/>
              </a:ext>
            </a:extLst>
          </p:cNvPr>
          <p:cNvSpPr/>
          <p:nvPr/>
        </p:nvSpPr>
        <p:spPr bwMode="white">
          <a:xfrm>
            <a:off x="2746965" y="1782371"/>
            <a:ext cx="254259" cy="30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FD0ED9-F958-5EAC-DBF2-96DE8BB2DD7B}"/>
              </a:ext>
            </a:extLst>
          </p:cNvPr>
          <p:cNvSpPr/>
          <p:nvPr/>
        </p:nvSpPr>
        <p:spPr bwMode="white">
          <a:xfrm>
            <a:off x="2074407" y="4777923"/>
            <a:ext cx="5044182" cy="31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87FB5A-5A7A-0DD6-1BB7-C448F06608C3}"/>
              </a:ext>
            </a:extLst>
          </p:cNvPr>
          <p:cNvSpPr/>
          <p:nvPr/>
        </p:nvSpPr>
        <p:spPr bwMode="white">
          <a:xfrm>
            <a:off x="2082609" y="5475517"/>
            <a:ext cx="2132499" cy="30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8ABA39-228B-637C-DA6C-3C08249D9C25}"/>
              </a:ext>
            </a:extLst>
          </p:cNvPr>
          <p:cNvSpPr/>
          <p:nvPr/>
        </p:nvSpPr>
        <p:spPr bwMode="white">
          <a:xfrm>
            <a:off x="2107215" y="6148490"/>
            <a:ext cx="5396864" cy="376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90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4CE58F-227D-06A5-644A-22DA409B47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929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0B2B34-7AB9-89D5-586E-2B0E96AE02B8}"/>
              </a:ext>
            </a:extLst>
          </p:cNvPr>
          <p:cNvSpPr/>
          <p:nvPr/>
        </p:nvSpPr>
        <p:spPr bwMode="white">
          <a:xfrm>
            <a:off x="1682125" y="3625745"/>
            <a:ext cx="2577770" cy="36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070D15-FFFB-3A00-9114-49F1344698FA}"/>
              </a:ext>
            </a:extLst>
          </p:cNvPr>
          <p:cNvSpPr/>
          <p:nvPr/>
        </p:nvSpPr>
        <p:spPr bwMode="white">
          <a:xfrm>
            <a:off x="1691202" y="4416017"/>
            <a:ext cx="7070715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CE70DF-6B3D-D638-19AE-BB42E0A985ED}"/>
              </a:ext>
            </a:extLst>
          </p:cNvPr>
          <p:cNvSpPr/>
          <p:nvPr/>
        </p:nvSpPr>
        <p:spPr bwMode="white">
          <a:xfrm>
            <a:off x="1718432" y="5169955"/>
            <a:ext cx="5241664" cy="39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04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2024-08-06T15:10:37Z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