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25BAFDC-A875-DE25-D951-F222EBA5D2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2924944"/>
            <a:ext cx="683895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FEF360-0579-425B-F982-C9BA5506B2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484784"/>
            <a:ext cx="9794288" cy="723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405EE86-2023-7913-6E98-E904F65C2C3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2276872"/>
            <a:ext cx="7503564" cy="4252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4FAF14E-D484-A2C1-FA81-CAA2C0DC0A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908720"/>
            <a:ext cx="7077075" cy="75247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FE52C0-0E84-1102-9BA0-EECBB61CF5A1}"/>
              </a:ext>
            </a:extLst>
          </p:cNvPr>
          <p:cNvSpPr/>
          <p:nvPr/>
        </p:nvSpPr>
        <p:spPr bwMode="white">
          <a:xfrm>
            <a:off x="5323120" y="1081824"/>
            <a:ext cx="552380" cy="352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918C84C-CC7B-67BF-FEBC-C52CD568BF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5520" y="2276872"/>
            <a:ext cx="6407348" cy="4169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070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275EE6-1A02-12C6-E521-542874174E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800000" cy="4710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9C2313-7C08-781B-2DAF-AA27F6EF2109}"/>
              </a:ext>
            </a:extLst>
          </p:cNvPr>
          <p:cNvSpPr/>
          <p:nvPr/>
        </p:nvSpPr>
        <p:spPr bwMode="white">
          <a:xfrm>
            <a:off x="2322106" y="1790249"/>
            <a:ext cx="1552380" cy="35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861251-9A0A-B49C-15A1-6410C1792AFF}"/>
              </a:ext>
            </a:extLst>
          </p:cNvPr>
          <p:cNvSpPr/>
          <p:nvPr/>
        </p:nvSpPr>
        <p:spPr bwMode="white">
          <a:xfrm>
            <a:off x="2322106" y="2553078"/>
            <a:ext cx="485714" cy="35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A6D8CE-E782-FB06-2893-4D4730AD4722}"/>
              </a:ext>
            </a:extLst>
          </p:cNvPr>
          <p:cNvSpPr/>
          <p:nvPr/>
        </p:nvSpPr>
        <p:spPr bwMode="white">
          <a:xfrm>
            <a:off x="1598297" y="3992919"/>
            <a:ext cx="8865591" cy="41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6EE0979-D28E-4C2D-731A-045DB78CA812}"/>
              </a:ext>
            </a:extLst>
          </p:cNvPr>
          <p:cNvSpPr/>
          <p:nvPr/>
        </p:nvSpPr>
        <p:spPr bwMode="white">
          <a:xfrm>
            <a:off x="1598297" y="4661849"/>
            <a:ext cx="872703" cy="41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D408F5F-7568-B90A-D0D6-6EFA36947481}"/>
              </a:ext>
            </a:extLst>
          </p:cNvPr>
          <p:cNvSpPr/>
          <p:nvPr/>
        </p:nvSpPr>
        <p:spPr bwMode="white">
          <a:xfrm>
            <a:off x="2564963" y="4661849"/>
            <a:ext cx="2786357" cy="41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187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965A4D-09C5-C46F-F270-7CB67B1B48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692696"/>
            <a:ext cx="798651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984813-2675-2619-EBDF-FA2FF82A8BC3}"/>
              </a:ext>
            </a:extLst>
          </p:cNvPr>
          <p:cNvSpPr/>
          <p:nvPr/>
        </p:nvSpPr>
        <p:spPr bwMode="white">
          <a:xfrm>
            <a:off x="8056102" y="3841550"/>
            <a:ext cx="739492" cy="35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326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7BC7DA-26EB-39C8-3323-F7D552D3DF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052720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5D73D2-AECB-42C1-DB20-6F154909DB7B}"/>
              </a:ext>
            </a:extLst>
          </p:cNvPr>
          <p:cNvSpPr/>
          <p:nvPr/>
        </p:nvSpPr>
        <p:spPr bwMode="white">
          <a:xfrm>
            <a:off x="8113220" y="1823172"/>
            <a:ext cx="1030440" cy="48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684047-273E-7C39-A6C1-08B82F9CDAFD}"/>
              </a:ext>
            </a:extLst>
          </p:cNvPr>
          <p:cNvSpPr/>
          <p:nvPr/>
        </p:nvSpPr>
        <p:spPr bwMode="white">
          <a:xfrm>
            <a:off x="7481959" y="5202843"/>
            <a:ext cx="984023" cy="47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941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05199F-87B7-B56C-7AB5-C8BD8816B6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905198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676730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19EDEA-8369-FD65-5F53-D96DF7EA43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37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EAAB4E-E391-909E-9C92-B794EFAFF362}"/>
              </a:ext>
            </a:extLst>
          </p:cNvPr>
          <p:cNvSpPr/>
          <p:nvPr/>
        </p:nvSpPr>
        <p:spPr bwMode="white">
          <a:xfrm>
            <a:off x="2529523" y="1561865"/>
            <a:ext cx="942857" cy="352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FF9353-4849-FBBD-1A81-5B5CA20EFA0A}"/>
              </a:ext>
            </a:extLst>
          </p:cNvPr>
          <p:cNvSpPr/>
          <p:nvPr/>
        </p:nvSpPr>
        <p:spPr bwMode="white">
          <a:xfrm>
            <a:off x="6748571" y="1628580"/>
            <a:ext cx="895238" cy="352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77B395-BC09-1DA3-2043-E43EB924560C}"/>
              </a:ext>
            </a:extLst>
          </p:cNvPr>
          <p:cNvSpPr/>
          <p:nvPr/>
        </p:nvSpPr>
        <p:spPr bwMode="white">
          <a:xfrm>
            <a:off x="6758095" y="3267866"/>
            <a:ext cx="1200001" cy="352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4F3636-4935-2470-9EF1-63324BD87E81}"/>
              </a:ext>
            </a:extLst>
          </p:cNvPr>
          <p:cNvSpPr/>
          <p:nvPr/>
        </p:nvSpPr>
        <p:spPr bwMode="white">
          <a:xfrm>
            <a:off x="2491428" y="3849240"/>
            <a:ext cx="1161904" cy="352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194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88B3A8-86A1-5FCF-60BB-6EFBC97C13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800000" cy="4230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AC2839-97E2-B882-A0B8-B80E4084B081}"/>
              </a:ext>
            </a:extLst>
          </p:cNvPr>
          <p:cNvSpPr/>
          <p:nvPr/>
        </p:nvSpPr>
        <p:spPr bwMode="white">
          <a:xfrm>
            <a:off x="7565543" y="1865758"/>
            <a:ext cx="1066666" cy="485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8242C7-579B-D773-F2D0-A737492D5D72}"/>
              </a:ext>
            </a:extLst>
          </p:cNvPr>
          <p:cNvSpPr/>
          <p:nvPr/>
        </p:nvSpPr>
        <p:spPr bwMode="white">
          <a:xfrm>
            <a:off x="2975067" y="4533655"/>
            <a:ext cx="819047" cy="362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9355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63C4A4-2057-8A37-9982-133DA846F0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8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F3ECCF-5EE3-EBFD-931D-C51ABC4BF330}"/>
              </a:ext>
            </a:extLst>
          </p:cNvPr>
          <p:cNvSpPr/>
          <p:nvPr/>
        </p:nvSpPr>
        <p:spPr bwMode="white">
          <a:xfrm>
            <a:off x="8739047" y="5444706"/>
            <a:ext cx="542857" cy="35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544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6B0B42-010A-99B5-E45A-41FFDC793B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116" y="895881"/>
            <a:ext cx="10800000" cy="359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2B68AD-1089-0D7D-0695-DE4B38E765AF}"/>
              </a:ext>
            </a:extLst>
          </p:cNvPr>
          <p:cNvSpPr/>
          <p:nvPr/>
        </p:nvSpPr>
        <p:spPr bwMode="white">
          <a:xfrm>
            <a:off x="1540449" y="2526429"/>
            <a:ext cx="4276190" cy="41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7E82B8-D7CD-8C83-DB39-C6ADAEC942EE}"/>
              </a:ext>
            </a:extLst>
          </p:cNvPr>
          <p:cNvSpPr/>
          <p:nvPr/>
        </p:nvSpPr>
        <p:spPr bwMode="white">
          <a:xfrm>
            <a:off x="1559496" y="3212976"/>
            <a:ext cx="8856068" cy="1148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356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7ADF31-F047-FD82-A7CE-2BB49A48B6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8400928" cy="3441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32181C5-8509-4C79-230F-0030DDEB83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6262" y="4293096"/>
            <a:ext cx="3744416" cy="243691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99BABA0-3F9C-AB56-7FE5-0C517D10A0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8048" y="4280752"/>
            <a:ext cx="4032448" cy="2461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65165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2024-08-06T14:22:30Z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