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5A4C3B-F9DB-466B-9398-8B35AD5AB2BA}" type="datetimeFigureOut">
              <a:rPr lang="zh-CN" altLang="en-US" smtClean="0"/>
              <a:t>2024/8/7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43AE2F-C05B-498F-B020-9DACC4D0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596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43AE2F-C05B-498F-B020-9DACC4D0455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748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2C20059-D55F-6117-7C21-69A3FC958D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162" y="2995612"/>
            <a:ext cx="88296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1CD546-10FA-CEC5-E85D-2EA07ADD56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85478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B16BAA-AD97-682D-26D7-0DBBAC7228F0}"/>
              </a:ext>
            </a:extLst>
          </p:cNvPr>
          <p:cNvSpPr/>
          <p:nvPr/>
        </p:nvSpPr>
        <p:spPr bwMode="white">
          <a:xfrm>
            <a:off x="2540203" y="4013777"/>
            <a:ext cx="4718640" cy="75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938E36-AD5F-432C-2820-ED7A84A5BFFC}"/>
              </a:ext>
            </a:extLst>
          </p:cNvPr>
          <p:cNvSpPr/>
          <p:nvPr/>
        </p:nvSpPr>
        <p:spPr bwMode="white">
          <a:xfrm>
            <a:off x="2532666" y="5130036"/>
            <a:ext cx="3970782" cy="75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CAA6F45-CF0A-50C2-FDF7-4E838447069B}"/>
              </a:ext>
            </a:extLst>
          </p:cNvPr>
          <p:cNvSpPr/>
          <p:nvPr/>
        </p:nvSpPr>
        <p:spPr bwMode="white">
          <a:xfrm>
            <a:off x="2525128" y="6165074"/>
            <a:ext cx="6307176" cy="30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1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00D0B4-875B-2DD8-1A98-6BE950A622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692696"/>
            <a:ext cx="71168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CA01DD-FD33-325B-5468-9AF99C817F04}"/>
              </a:ext>
            </a:extLst>
          </p:cNvPr>
          <p:cNvSpPr/>
          <p:nvPr/>
        </p:nvSpPr>
        <p:spPr bwMode="white">
          <a:xfrm>
            <a:off x="3139700" y="3941769"/>
            <a:ext cx="3363748" cy="623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DEA7DE-797D-3B1E-F204-A0CFEBAC48F8}"/>
              </a:ext>
            </a:extLst>
          </p:cNvPr>
          <p:cNvSpPr/>
          <p:nvPr/>
        </p:nvSpPr>
        <p:spPr bwMode="white">
          <a:xfrm>
            <a:off x="2869837" y="4841089"/>
            <a:ext cx="2158901" cy="53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A6AEBFB-5906-524F-E1A8-BEDB33DC77C6}"/>
              </a:ext>
            </a:extLst>
          </p:cNvPr>
          <p:cNvSpPr/>
          <p:nvPr/>
        </p:nvSpPr>
        <p:spPr bwMode="white">
          <a:xfrm>
            <a:off x="2869837" y="5694616"/>
            <a:ext cx="1487382" cy="232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026A116-4096-2CCE-3184-3E0F56D937CE}"/>
              </a:ext>
            </a:extLst>
          </p:cNvPr>
          <p:cNvSpPr/>
          <p:nvPr/>
        </p:nvSpPr>
        <p:spPr bwMode="white">
          <a:xfrm>
            <a:off x="2851009" y="6202967"/>
            <a:ext cx="4444527" cy="28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13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E48BC6-0929-33EE-6A3F-0C236BBC04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3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33F1FF-6392-E3FC-5846-181228052114}"/>
              </a:ext>
            </a:extLst>
          </p:cNvPr>
          <p:cNvSpPr/>
          <p:nvPr/>
        </p:nvSpPr>
        <p:spPr bwMode="white">
          <a:xfrm>
            <a:off x="7672380" y="3429000"/>
            <a:ext cx="137594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C08F05-5623-A761-03A7-90AFC3B87E57}"/>
              </a:ext>
            </a:extLst>
          </p:cNvPr>
          <p:cNvSpPr/>
          <p:nvPr/>
        </p:nvSpPr>
        <p:spPr bwMode="white">
          <a:xfrm>
            <a:off x="5843809" y="5234349"/>
            <a:ext cx="552380" cy="35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5E5527-A234-9D79-2865-27A8720AD8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800000" cy="430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261631-1737-5D15-B185-A223551557DF}"/>
              </a:ext>
            </a:extLst>
          </p:cNvPr>
          <p:cNvSpPr/>
          <p:nvPr/>
        </p:nvSpPr>
        <p:spPr bwMode="white">
          <a:xfrm>
            <a:off x="4415216" y="2573617"/>
            <a:ext cx="716793" cy="97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D7C4ED-8DDA-A858-DB62-90C3A978A81C}"/>
              </a:ext>
            </a:extLst>
          </p:cNvPr>
          <p:cNvSpPr/>
          <p:nvPr/>
        </p:nvSpPr>
        <p:spPr bwMode="white">
          <a:xfrm>
            <a:off x="2615016" y="4013777"/>
            <a:ext cx="803466" cy="1066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56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FC86F6-ED38-8D02-4FFA-55B4A46CE3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259" y="900006"/>
            <a:ext cx="10800000" cy="3958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B04DE0-F7C0-D637-EEED-FABF9B6A819A}"/>
              </a:ext>
            </a:extLst>
          </p:cNvPr>
          <p:cNvSpPr/>
          <p:nvPr/>
        </p:nvSpPr>
        <p:spPr bwMode="white">
          <a:xfrm>
            <a:off x="2423592" y="3573016"/>
            <a:ext cx="5028571" cy="101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43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C898F5-9C3D-D56B-ED0B-9FB7275033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4994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0E1E70-1E7B-B507-CFAE-41384C08D271}"/>
              </a:ext>
            </a:extLst>
          </p:cNvPr>
          <p:cNvSpPr/>
          <p:nvPr/>
        </p:nvSpPr>
        <p:spPr bwMode="white">
          <a:xfrm>
            <a:off x="2110960" y="5687149"/>
            <a:ext cx="4647867" cy="79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36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36207C-CCF0-3B22-1BFB-A3C0E30271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7240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4004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B5CBAE-1318-6729-9EAD-61B867D3AB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800000" cy="4195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4A221B-5C46-D3BC-1504-7C4341A6D0E1}"/>
              </a:ext>
            </a:extLst>
          </p:cNvPr>
          <p:cNvSpPr/>
          <p:nvPr/>
        </p:nvSpPr>
        <p:spPr bwMode="white">
          <a:xfrm>
            <a:off x="1503059" y="1133457"/>
            <a:ext cx="2840149" cy="843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AC9BC7-BC96-1FE7-E94C-6D8F3F0ADC47}"/>
              </a:ext>
            </a:extLst>
          </p:cNvPr>
          <p:cNvSpPr/>
          <p:nvPr/>
        </p:nvSpPr>
        <p:spPr bwMode="white">
          <a:xfrm>
            <a:off x="1017344" y="2396099"/>
            <a:ext cx="2317752" cy="89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E01F4B-94B3-37ED-A722-132AE948B779}"/>
              </a:ext>
            </a:extLst>
          </p:cNvPr>
          <p:cNvSpPr/>
          <p:nvPr/>
        </p:nvSpPr>
        <p:spPr bwMode="white">
          <a:xfrm>
            <a:off x="1017344" y="3778598"/>
            <a:ext cx="1866666" cy="35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7C67FC-9BC8-E78A-1788-BBDA38E4B2D1}"/>
              </a:ext>
            </a:extLst>
          </p:cNvPr>
          <p:cNvSpPr/>
          <p:nvPr/>
        </p:nvSpPr>
        <p:spPr bwMode="white">
          <a:xfrm>
            <a:off x="1017344" y="4550891"/>
            <a:ext cx="7430320" cy="41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56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B55D53-7DE9-C806-47B0-2A36053988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3964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77209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753D6-CF9D-872D-4F60-CA74D15D8A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420" y="836712"/>
            <a:ext cx="85023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415E0A-958B-CE96-493C-B5DB9661BC80}"/>
              </a:ext>
            </a:extLst>
          </p:cNvPr>
          <p:cNvSpPr/>
          <p:nvPr/>
        </p:nvSpPr>
        <p:spPr bwMode="white">
          <a:xfrm>
            <a:off x="1035133" y="904882"/>
            <a:ext cx="8018586" cy="281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8BCAAE6-B9E5-6698-759F-E39B5FBC808C}"/>
              </a:ext>
            </a:extLst>
          </p:cNvPr>
          <p:cNvSpPr/>
          <p:nvPr/>
        </p:nvSpPr>
        <p:spPr bwMode="white">
          <a:xfrm>
            <a:off x="1199456" y="3861048"/>
            <a:ext cx="3996257" cy="68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F9586E1-B1F4-505A-99EA-D7B058BC9C4B}"/>
              </a:ext>
            </a:extLst>
          </p:cNvPr>
          <p:cNvSpPr/>
          <p:nvPr/>
        </p:nvSpPr>
        <p:spPr bwMode="white">
          <a:xfrm>
            <a:off x="1199456" y="4932597"/>
            <a:ext cx="1522026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7D5F7D7-B86E-ED1E-D0B2-25B58788C114}"/>
              </a:ext>
            </a:extLst>
          </p:cNvPr>
          <p:cNvSpPr/>
          <p:nvPr/>
        </p:nvSpPr>
        <p:spPr bwMode="white">
          <a:xfrm>
            <a:off x="1199456" y="5525400"/>
            <a:ext cx="2946584" cy="322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744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 animBg="1"/>
      <p:bldP spid="21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2024-08-06T23:31:49Z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