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BE8A6C-A888-41A9-9C20-2248952BBC72}" type="datetimeFigureOut">
              <a:rPr lang="zh-CN" altLang="en-US" smtClean="0"/>
              <a:t>2024/8/7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A4FAF-7440-4BDF-B21A-248F534C30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864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A4FAF-7440-4BDF-B21A-248F534C30A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938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5374B6-58AF-CAC6-EEAE-D97AB72DB8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0808"/>
            <a:ext cx="12192000" cy="28590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A5A872-EE8E-7255-95F6-0FDD12C1CE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424CCB-98F7-0A4B-23F4-FECD7592C360}"/>
              </a:ext>
            </a:extLst>
          </p:cNvPr>
          <p:cNvSpPr/>
          <p:nvPr/>
        </p:nvSpPr>
        <p:spPr bwMode="white">
          <a:xfrm>
            <a:off x="681904" y="999544"/>
            <a:ext cx="3095238" cy="34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E9EC0B-574E-5E59-5CC8-55AFDB18BD2B}"/>
              </a:ext>
            </a:extLst>
          </p:cNvPr>
          <p:cNvSpPr/>
          <p:nvPr/>
        </p:nvSpPr>
        <p:spPr bwMode="white">
          <a:xfrm>
            <a:off x="681904" y="1752436"/>
            <a:ext cx="2866666" cy="34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865D29-E943-CA34-0324-11BA7B066DFD}"/>
              </a:ext>
            </a:extLst>
          </p:cNvPr>
          <p:cNvSpPr/>
          <p:nvPr/>
        </p:nvSpPr>
        <p:spPr bwMode="white">
          <a:xfrm>
            <a:off x="681904" y="2476738"/>
            <a:ext cx="5742857" cy="114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58426A-0743-348C-30D1-B560DE8C2AC4}"/>
              </a:ext>
            </a:extLst>
          </p:cNvPr>
          <p:cNvSpPr/>
          <p:nvPr/>
        </p:nvSpPr>
        <p:spPr bwMode="white">
          <a:xfrm>
            <a:off x="6888088" y="881676"/>
            <a:ext cx="3312368" cy="2835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ABB2F7-4FDA-3BD1-90BC-4033B8FFE788}"/>
              </a:ext>
            </a:extLst>
          </p:cNvPr>
          <p:cNvSpPr/>
          <p:nvPr/>
        </p:nvSpPr>
        <p:spPr bwMode="white">
          <a:xfrm>
            <a:off x="720000" y="3953932"/>
            <a:ext cx="9552464" cy="120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262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08514E-3EA6-502E-5C0E-CC7BDB5AD3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953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53EB46-A5A8-D919-78FD-258AB115F359}"/>
              </a:ext>
            </a:extLst>
          </p:cNvPr>
          <p:cNvSpPr/>
          <p:nvPr/>
        </p:nvSpPr>
        <p:spPr bwMode="white">
          <a:xfrm>
            <a:off x="3213428" y="4247942"/>
            <a:ext cx="1298395" cy="43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BB72E3-F51B-8A16-11EF-684EA8A6ED01}"/>
              </a:ext>
            </a:extLst>
          </p:cNvPr>
          <p:cNvSpPr/>
          <p:nvPr/>
        </p:nvSpPr>
        <p:spPr bwMode="white">
          <a:xfrm>
            <a:off x="4790156" y="5082299"/>
            <a:ext cx="1045040" cy="41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E8B51B-5ACA-0151-D5E4-658CBDC9554B}"/>
              </a:ext>
            </a:extLst>
          </p:cNvPr>
          <p:cNvSpPr/>
          <p:nvPr/>
        </p:nvSpPr>
        <p:spPr bwMode="white">
          <a:xfrm>
            <a:off x="6073539" y="5980836"/>
            <a:ext cx="980871" cy="44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7429D4-5D91-9675-32F1-157B774300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9773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8605DC-222A-2CB4-D545-AF34ACCC57C5}"/>
              </a:ext>
            </a:extLst>
          </p:cNvPr>
          <p:cNvSpPr/>
          <p:nvPr/>
        </p:nvSpPr>
        <p:spPr bwMode="white">
          <a:xfrm>
            <a:off x="7237905" y="875570"/>
            <a:ext cx="870815" cy="36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DE670E-ADBD-0B1C-8FA1-E27EA5931BF2}"/>
              </a:ext>
            </a:extLst>
          </p:cNvPr>
          <p:cNvSpPr/>
          <p:nvPr/>
        </p:nvSpPr>
        <p:spPr bwMode="white">
          <a:xfrm>
            <a:off x="6517504" y="1596201"/>
            <a:ext cx="902481" cy="41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98F13D-6CA3-67EF-49B7-52300616B2D9}"/>
              </a:ext>
            </a:extLst>
          </p:cNvPr>
          <p:cNvSpPr/>
          <p:nvPr/>
        </p:nvSpPr>
        <p:spPr bwMode="white">
          <a:xfrm>
            <a:off x="5100450" y="2396023"/>
            <a:ext cx="245411" cy="29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8B1294-0F53-744C-A9B6-6ED7FB44B8B4}"/>
              </a:ext>
            </a:extLst>
          </p:cNvPr>
          <p:cNvSpPr/>
          <p:nvPr/>
        </p:nvSpPr>
        <p:spPr bwMode="white">
          <a:xfrm>
            <a:off x="2883830" y="4613351"/>
            <a:ext cx="253328" cy="29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43E2B7-D5F1-F93E-16D3-FA704B0626A7}"/>
              </a:ext>
            </a:extLst>
          </p:cNvPr>
          <p:cNvSpPr/>
          <p:nvPr/>
        </p:nvSpPr>
        <p:spPr bwMode="white">
          <a:xfrm>
            <a:off x="6873746" y="4613351"/>
            <a:ext cx="245411" cy="29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7F6513-94E1-728A-BFB1-EA2EAB50B20D}"/>
              </a:ext>
            </a:extLst>
          </p:cNvPr>
          <p:cNvSpPr/>
          <p:nvPr/>
        </p:nvSpPr>
        <p:spPr bwMode="white">
          <a:xfrm>
            <a:off x="4791706" y="5302307"/>
            <a:ext cx="944254" cy="37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6F3F63-68F5-03DF-C706-3F8978218A03}"/>
              </a:ext>
            </a:extLst>
          </p:cNvPr>
          <p:cNvSpPr/>
          <p:nvPr/>
        </p:nvSpPr>
        <p:spPr bwMode="white">
          <a:xfrm>
            <a:off x="2947162" y="6038776"/>
            <a:ext cx="854982" cy="3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94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9FBAF7-355C-0C47-5F3B-E98B5B4410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414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CC71DB-6D59-27A0-392A-43C50579CDFA}"/>
              </a:ext>
            </a:extLst>
          </p:cNvPr>
          <p:cNvSpPr/>
          <p:nvPr/>
        </p:nvSpPr>
        <p:spPr bwMode="white">
          <a:xfrm>
            <a:off x="6289732" y="2840137"/>
            <a:ext cx="301066" cy="35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68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7BE218-F55C-7869-929D-31F343DE65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82688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30DD12-B553-773F-227B-52FE236EB67D}"/>
              </a:ext>
            </a:extLst>
          </p:cNvPr>
          <p:cNvSpPr/>
          <p:nvPr/>
        </p:nvSpPr>
        <p:spPr bwMode="white">
          <a:xfrm>
            <a:off x="5514341" y="1055667"/>
            <a:ext cx="269794" cy="29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98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902121-57A9-95B6-784C-69F79142B5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800000" cy="574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F090D3-350E-0EDF-14D1-27E791CFF87D}"/>
              </a:ext>
            </a:extLst>
          </p:cNvPr>
          <p:cNvSpPr/>
          <p:nvPr/>
        </p:nvSpPr>
        <p:spPr bwMode="white">
          <a:xfrm>
            <a:off x="6364384" y="2622328"/>
            <a:ext cx="323809" cy="37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37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3A3A54-5065-332C-FE31-DE5B57A338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96F216-2DA6-E34C-52F6-931C58ABD7CE}"/>
              </a:ext>
            </a:extLst>
          </p:cNvPr>
          <p:cNvSpPr/>
          <p:nvPr/>
        </p:nvSpPr>
        <p:spPr bwMode="white">
          <a:xfrm>
            <a:off x="4558094" y="2763082"/>
            <a:ext cx="3914169" cy="376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8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35393F-47A2-051D-60CC-5F44EFC1DC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39BA06-0BC9-7185-C659-0506FAF38316}"/>
              </a:ext>
            </a:extLst>
          </p:cNvPr>
          <p:cNvSpPr/>
          <p:nvPr/>
        </p:nvSpPr>
        <p:spPr bwMode="white">
          <a:xfrm>
            <a:off x="8653333" y="2276873"/>
            <a:ext cx="1619131" cy="455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C2A9A7-B936-9D2D-6585-0976F9554B6E}"/>
              </a:ext>
            </a:extLst>
          </p:cNvPr>
          <p:cNvSpPr/>
          <p:nvPr/>
        </p:nvSpPr>
        <p:spPr bwMode="white">
          <a:xfrm>
            <a:off x="8653333" y="3180476"/>
            <a:ext cx="1466666" cy="37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ED32B1-7744-10A2-354C-82FC2A69C1B5}"/>
              </a:ext>
            </a:extLst>
          </p:cNvPr>
          <p:cNvSpPr/>
          <p:nvPr/>
        </p:nvSpPr>
        <p:spPr bwMode="white">
          <a:xfrm>
            <a:off x="9167619" y="4351953"/>
            <a:ext cx="952380" cy="35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FCAB60-7D93-F443-6AB2-1AEAB299ECE3}"/>
              </a:ext>
            </a:extLst>
          </p:cNvPr>
          <p:cNvSpPr/>
          <p:nvPr/>
        </p:nvSpPr>
        <p:spPr bwMode="white">
          <a:xfrm>
            <a:off x="9177142" y="5171034"/>
            <a:ext cx="942857" cy="35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442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12985C-A707-A68B-D1D2-CF36FA14E7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169024" cy="4690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B64E6EC-ED94-FC66-FF61-FEF8081E3A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4797152"/>
            <a:ext cx="2240108" cy="187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9243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2024-08-06T23:24:13Z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