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27484-56B3-9D7D-E210-BE46948597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2924944"/>
            <a:ext cx="10800000" cy="7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45A53A-DC12-12B8-5070-FB7DA8E87B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4E9144-6492-CE1C-2C41-CD1998F395DB}"/>
              </a:ext>
            </a:extLst>
          </p:cNvPr>
          <p:cNvSpPr/>
          <p:nvPr/>
        </p:nvSpPr>
        <p:spPr bwMode="white">
          <a:xfrm>
            <a:off x="1643809" y="3061742"/>
            <a:ext cx="1828571" cy="18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22E0BD-DEB4-59E9-3B9E-34B1DACA902B}"/>
              </a:ext>
            </a:extLst>
          </p:cNvPr>
          <p:cNvSpPr/>
          <p:nvPr/>
        </p:nvSpPr>
        <p:spPr bwMode="white">
          <a:xfrm>
            <a:off x="1424761" y="3558130"/>
            <a:ext cx="1209523" cy="18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F13B04-AF81-FB30-C66E-22340A835E0A}"/>
              </a:ext>
            </a:extLst>
          </p:cNvPr>
          <p:cNvSpPr/>
          <p:nvPr/>
        </p:nvSpPr>
        <p:spPr bwMode="white">
          <a:xfrm>
            <a:off x="1386666" y="4025879"/>
            <a:ext cx="990476" cy="22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3D1600-D648-7F90-9EC8-A199619D9278}"/>
              </a:ext>
            </a:extLst>
          </p:cNvPr>
          <p:cNvSpPr/>
          <p:nvPr/>
        </p:nvSpPr>
        <p:spPr bwMode="white">
          <a:xfrm>
            <a:off x="1386666" y="4531813"/>
            <a:ext cx="3438095" cy="22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29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BC7B1-8DEA-3567-D271-6E4B8EB842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2D75A7-6656-EB1B-7C3B-C3018A833653}"/>
              </a:ext>
            </a:extLst>
          </p:cNvPr>
          <p:cNvSpPr/>
          <p:nvPr/>
        </p:nvSpPr>
        <p:spPr bwMode="white">
          <a:xfrm>
            <a:off x="1253333" y="2333575"/>
            <a:ext cx="1523809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299498-8631-6689-8DCF-41CB7FE333D1}"/>
              </a:ext>
            </a:extLst>
          </p:cNvPr>
          <p:cNvSpPr/>
          <p:nvPr/>
        </p:nvSpPr>
        <p:spPr bwMode="white">
          <a:xfrm>
            <a:off x="996190" y="2800494"/>
            <a:ext cx="1285714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03FA46-DE2E-CB7A-A75A-AD87294AB4A9}"/>
              </a:ext>
            </a:extLst>
          </p:cNvPr>
          <p:cNvSpPr/>
          <p:nvPr/>
        </p:nvSpPr>
        <p:spPr bwMode="white">
          <a:xfrm>
            <a:off x="1034285" y="3248356"/>
            <a:ext cx="1104761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3D709C-E2D0-2F0B-10A2-C6923DDAB5AA}"/>
              </a:ext>
            </a:extLst>
          </p:cNvPr>
          <p:cNvSpPr/>
          <p:nvPr/>
        </p:nvSpPr>
        <p:spPr bwMode="white">
          <a:xfrm>
            <a:off x="1005714" y="3677159"/>
            <a:ext cx="5466666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73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9BF8A-E746-5522-20BF-2F19A825AF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CDCC40-DB75-5B7A-9DFB-CB366486E6D0}"/>
              </a:ext>
            </a:extLst>
          </p:cNvPr>
          <p:cNvSpPr/>
          <p:nvPr/>
        </p:nvSpPr>
        <p:spPr bwMode="white">
          <a:xfrm>
            <a:off x="2986666" y="1409138"/>
            <a:ext cx="904761" cy="2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F74EB6-7E73-DB61-168C-17EB20DAB60E}"/>
              </a:ext>
            </a:extLst>
          </p:cNvPr>
          <p:cNvSpPr/>
          <p:nvPr/>
        </p:nvSpPr>
        <p:spPr bwMode="white">
          <a:xfrm>
            <a:off x="3015238" y="1895008"/>
            <a:ext cx="3000000" cy="2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A6A4D2-7060-1D26-1C84-0EFD4946A09B}"/>
              </a:ext>
            </a:extLst>
          </p:cNvPr>
          <p:cNvSpPr/>
          <p:nvPr/>
        </p:nvSpPr>
        <p:spPr bwMode="white">
          <a:xfrm>
            <a:off x="1948571" y="2399933"/>
            <a:ext cx="1647619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5C358A-385C-75EA-014B-FEC4AA745A41}"/>
              </a:ext>
            </a:extLst>
          </p:cNvPr>
          <p:cNvSpPr/>
          <p:nvPr/>
        </p:nvSpPr>
        <p:spPr bwMode="white">
          <a:xfrm>
            <a:off x="1748571" y="2885803"/>
            <a:ext cx="1247619" cy="1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BA6454-0553-73EB-242C-BB8D93955403}"/>
              </a:ext>
            </a:extLst>
          </p:cNvPr>
          <p:cNvSpPr/>
          <p:nvPr/>
        </p:nvSpPr>
        <p:spPr bwMode="white">
          <a:xfrm>
            <a:off x="1748571" y="3324040"/>
            <a:ext cx="980952" cy="2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BAD778-4C02-5F41-6511-A2FEAC390A1C}"/>
              </a:ext>
            </a:extLst>
          </p:cNvPr>
          <p:cNvSpPr/>
          <p:nvPr/>
        </p:nvSpPr>
        <p:spPr bwMode="white">
          <a:xfrm>
            <a:off x="1720000" y="3752749"/>
            <a:ext cx="2935840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BAD778-4C02-5F41-6511-A2FEAC390A1C}"/>
              </a:ext>
            </a:extLst>
          </p:cNvPr>
          <p:cNvSpPr/>
          <p:nvPr/>
        </p:nvSpPr>
        <p:spPr bwMode="white">
          <a:xfrm>
            <a:off x="4727848" y="3752749"/>
            <a:ext cx="1656184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1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EF665-6FF8-124B-37A7-0815CE776D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054218-0B85-61B9-F670-6EA5A95A707F}"/>
              </a:ext>
            </a:extLst>
          </p:cNvPr>
          <p:cNvSpPr/>
          <p:nvPr/>
        </p:nvSpPr>
        <p:spPr bwMode="white">
          <a:xfrm>
            <a:off x="1291428" y="2390218"/>
            <a:ext cx="3114285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4F8C4E-FC4E-5F89-2F4C-04F2109B4756}"/>
              </a:ext>
            </a:extLst>
          </p:cNvPr>
          <p:cNvSpPr/>
          <p:nvPr/>
        </p:nvSpPr>
        <p:spPr bwMode="white">
          <a:xfrm>
            <a:off x="1234285" y="2837927"/>
            <a:ext cx="1895238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99A719-9DC0-AF68-23E1-91C2D2521051}"/>
              </a:ext>
            </a:extLst>
          </p:cNvPr>
          <p:cNvSpPr/>
          <p:nvPr/>
        </p:nvSpPr>
        <p:spPr bwMode="white">
          <a:xfrm>
            <a:off x="1034285" y="3314213"/>
            <a:ext cx="1123809" cy="1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493C90-56EC-4D91-2920-8099DEBA3E78}"/>
              </a:ext>
            </a:extLst>
          </p:cNvPr>
          <p:cNvSpPr/>
          <p:nvPr/>
        </p:nvSpPr>
        <p:spPr bwMode="white">
          <a:xfrm>
            <a:off x="1034285" y="3761923"/>
            <a:ext cx="980952" cy="1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8FAC61-493F-B67C-4BD0-F9384456F430}"/>
              </a:ext>
            </a:extLst>
          </p:cNvPr>
          <p:cNvSpPr/>
          <p:nvPr/>
        </p:nvSpPr>
        <p:spPr bwMode="white">
          <a:xfrm>
            <a:off x="1005714" y="4190580"/>
            <a:ext cx="2123809" cy="21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5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33C57-743F-D718-6746-4F46DB821D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FBD1C4-54EE-1530-BC22-24384D6E6FDD}"/>
              </a:ext>
            </a:extLst>
          </p:cNvPr>
          <p:cNvSpPr/>
          <p:nvPr/>
        </p:nvSpPr>
        <p:spPr bwMode="white">
          <a:xfrm>
            <a:off x="1443809" y="2876030"/>
            <a:ext cx="3104761" cy="2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7CFE66-D061-8AEF-7234-136385F1EB8A}"/>
              </a:ext>
            </a:extLst>
          </p:cNvPr>
          <p:cNvSpPr/>
          <p:nvPr/>
        </p:nvSpPr>
        <p:spPr bwMode="white">
          <a:xfrm>
            <a:off x="1443809" y="3323739"/>
            <a:ext cx="3714285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4B8906-3014-BC93-D3EE-151A4C657B0D}"/>
              </a:ext>
            </a:extLst>
          </p:cNvPr>
          <p:cNvSpPr/>
          <p:nvPr/>
        </p:nvSpPr>
        <p:spPr bwMode="white">
          <a:xfrm>
            <a:off x="1424761" y="3771448"/>
            <a:ext cx="3371428" cy="2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89B98C-0F2E-E3B6-2F82-3C5CBC27E408}"/>
              </a:ext>
            </a:extLst>
          </p:cNvPr>
          <p:cNvSpPr/>
          <p:nvPr/>
        </p:nvSpPr>
        <p:spPr bwMode="white">
          <a:xfrm>
            <a:off x="1434285" y="4219158"/>
            <a:ext cx="3485714" cy="2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17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103EC-1F0F-A97A-3FEF-0589D0524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129A1-7546-C955-A4E2-92A5EE5CE87E}"/>
              </a:ext>
            </a:extLst>
          </p:cNvPr>
          <p:cNvSpPr/>
          <p:nvPr/>
        </p:nvSpPr>
        <p:spPr bwMode="white">
          <a:xfrm>
            <a:off x="1120000" y="1952170"/>
            <a:ext cx="2638095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26123C-E663-C867-58BC-917CBEB10B65}"/>
              </a:ext>
            </a:extLst>
          </p:cNvPr>
          <p:cNvSpPr/>
          <p:nvPr/>
        </p:nvSpPr>
        <p:spPr bwMode="white">
          <a:xfrm>
            <a:off x="1129523" y="2390406"/>
            <a:ext cx="2895238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AC7570-0B8B-0693-5573-D729220D7B4A}"/>
              </a:ext>
            </a:extLst>
          </p:cNvPr>
          <p:cNvSpPr/>
          <p:nvPr/>
        </p:nvSpPr>
        <p:spPr bwMode="white">
          <a:xfrm>
            <a:off x="2481904" y="2866750"/>
            <a:ext cx="1542857" cy="1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C875C7-EB67-830A-DA47-29855B3818A9}"/>
              </a:ext>
            </a:extLst>
          </p:cNvPr>
          <p:cNvSpPr/>
          <p:nvPr/>
        </p:nvSpPr>
        <p:spPr bwMode="white">
          <a:xfrm>
            <a:off x="3339047" y="3314513"/>
            <a:ext cx="819047" cy="18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905E44-98A0-5236-7FFA-FEAB01417F39}"/>
              </a:ext>
            </a:extLst>
          </p:cNvPr>
          <p:cNvSpPr/>
          <p:nvPr/>
        </p:nvSpPr>
        <p:spPr bwMode="white">
          <a:xfrm>
            <a:off x="1120000" y="3733695"/>
            <a:ext cx="2495238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2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43511-1BE7-3904-2266-B1BC77C50B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CC3A36-0EA7-BD12-1A24-5C47DDDD7B35}"/>
              </a:ext>
            </a:extLst>
          </p:cNvPr>
          <p:cNvSpPr/>
          <p:nvPr/>
        </p:nvSpPr>
        <p:spPr bwMode="white">
          <a:xfrm>
            <a:off x="4196190" y="1419727"/>
            <a:ext cx="333333" cy="2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3FC85D-A33C-2FC3-9955-8379197C9572}"/>
              </a:ext>
            </a:extLst>
          </p:cNvPr>
          <p:cNvSpPr/>
          <p:nvPr/>
        </p:nvSpPr>
        <p:spPr bwMode="white">
          <a:xfrm>
            <a:off x="5977142" y="1419727"/>
            <a:ext cx="342857" cy="2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C40CFF-AD86-455E-A93F-193D3D7F1BCF}"/>
              </a:ext>
            </a:extLst>
          </p:cNvPr>
          <p:cNvSpPr/>
          <p:nvPr/>
        </p:nvSpPr>
        <p:spPr bwMode="white">
          <a:xfrm>
            <a:off x="8596190" y="1925559"/>
            <a:ext cx="609523" cy="2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13F404-F9FA-2267-F159-33FCAE49FE4B}"/>
              </a:ext>
            </a:extLst>
          </p:cNvPr>
          <p:cNvSpPr/>
          <p:nvPr/>
        </p:nvSpPr>
        <p:spPr bwMode="white">
          <a:xfrm>
            <a:off x="6186666" y="2421848"/>
            <a:ext cx="333333" cy="2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8F1764-2552-2EBD-277A-5EAE12AF122D}"/>
              </a:ext>
            </a:extLst>
          </p:cNvPr>
          <p:cNvSpPr/>
          <p:nvPr/>
        </p:nvSpPr>
        <p:spPr bwMode="white">
          <a:xfrm>
            <a:off x="8615238" y="2908592"/>
            <a:ext cx="457142" cy="2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67ECB5-93B4-5294-7583-A542CC9A2814}"/>
              </a:ext>
            </a:extLst>
          </p:cNvPr>
          <p:cNvSpPr/>
          <p:nvPr/>
        </p:nvSpPr>
        <p:spPr bwMode="white">
          <a:xfrm>
            <a:off x="9424761" y="3376249"/>
            <a:ext cx="590477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104088-87D9-86F3-C570-4E1999140F7F}"/>
              </a:ext>
            </a:extLst>
          </p:cNvPr>
          <p:cNvSpPr/>
          <p:nvPr/>
        </p:nvSpPr>
        <p:spPr bwMode="white">
          <a:xfrm>
            <a:off x="6396190" y="4397458"/>
            <a:ext cx="342857" cy="2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7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732AB-CD8B-E59D-A3A7-8790D761E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3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7F7F99-1DE5-2A7D-4F76-5BCED2C8379E}"/>
              </a:ext>
            </a:extLst>
          </p:cNvPr>
          <p:cNvSpPr/>
          <p:nvPr/>
        </p:nvSpPr>
        <p:spPr bwMode="white">
          <a:xfrm>
            <a:off x="5139047" y="2438377"/>
            <a:ext cx="2085714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E19AA8-3E3A-FC4E-CB0B-59321B31ED0D}"/>
              </a:ext>
            </a:extLst>
          </p:cNvPr>
          <p:cNvSpPr/>
          <p:nvPr/>
        </p:nvSpPr>
        <p:spPr bwMode="white">
          <a:xfrm>
            <a:off x="3624761" y="3419850"/>
            <a:ext cx="3104761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7093F8-4376-C1D7-DF7D-68C8751686BF}"/>
              </a:ext>
            </a:extLst>
          </p:cNvPr>
          <p:cNvSpPr/>
          <p:nvPr/>
        </p:nvSpPr>
        <p:spPr bwMode="white">
          <a:xfrm>
            <a:off x="4024761" y="4439439"/>
            <a:ext cx="590476" cy="2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56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F2AAA-D5B7-89D5-1A04-8CC0775840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1DBE01-AA62-906E-E44C-D9217FD701D6}"/>
              </a:ext>
            </a:extLst>
          </p:cNvPr>
          <p:cNvSpPr/>
          <p:nvPr/>
        </p:nvSpPr>
        <p:spPr bwMode="white">
          <a:xfrm>
            <a:off x="4148571" y="1447463"/>
            <a:ext cx="333333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78CE39-F0F9-CC46-ECEC-DE45CBBB98B0}"/>
              </a:ext>
            </a:extLst>
          </p:cNvPr>
          <p:cNvSpPr/>
          <p:nvPr/>
        </p:nvSpPr>
        <p:spPr bwMode="white">
          <a:xfrm>
            <a:off x="7110476" y="1943034"/>
            <a:ext cx="609523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4FA57A-2A91-680F-F69F-EE8A026564AA}"/>
              </a:ext>
            </a:extLst>
          </p:cNvPr>
          <p:cNvSpPr/>
          <p:nvPr/>
        </p:nvSpPr>
        <p:spPr bwMode="white">
          <a:xfrm>
            <a:off x="4005714" y="3429748"/>
            <a:ext cx="609523" cy="2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28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D8ED1-5074-CDC4-2BB7-675713758F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5C15C7-6E7F-7491-DD83-8D51B4E39884}"/>
              </a:ext>
            </a:extLst>
          </p:cNvPr>
          <p:cNvSpPr/>
          <p:nvPr/>
        </p:nvSpPr>
        <p:spPr bwMode="white">
          <a:xfrm>
            <a:off x="4462857" y="2000380"/>
            <a:ext cx="219047" cy="20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1D09BC-7DBE-3023-BF81-A67329034E8E}"/>
              </a:ext>
            </a:extLst>
          </p:cNvPr>
          <p:cNvSpPr/>
          <p:nvPr/>
        </p:nvSpPr>
        <p:spPr bwMode="white">
          <a:xfrm>
            <a:off x="10043809" y="3487302"/>
            <a:ext cx="219047" cy="2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28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6DB48-870F-A8FB-D734-B6E74C737B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371C2C-4BAE-E650-7586-7A4D78B6E2A7}"/>
              </a:ext>
            </a:extLst>
          </p:cNvPr>
          <p:cNvSpPr/>
          <p:nvPr/>
        </p:nvSpPr>
        <p:spPr bwMode="white">
          <a:xfrm>
            <a:off x="1329523" y="1495607"/>
            <a:ext cx="209523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978D46D-DEA4-C315-565F-A10E5867CA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2553"/>
            <a:ext cx="10800000" cy="248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CC2EF9-CF1E-00E9-69E5-3675B8BB5F80}"/>
              </a:ext>
            </a:extLst>
          </p:cNvPr>
          <p:cNvSpPr/>
          <p:nvPr/>
        </p:nvSpPr>
        <p:spPr bwMode="white">
          <a:xfrm>
            <a:off x="5843809" y="2418809"/>
            <a:ext cx="247619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88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FDCEE-8D7B-8E42-00F7-0202056846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4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AF618-571E-49BC-EFD1-2B7AE17A36C6}"/>
              </a:ext>
            </a:extLst>
          </p:cNvPr>
          <p:cNvSpPr/>
          <p:nvPr/>
        </p:nvSpPr>
        <p:spPr bwMode="white">
          <a:xfrm>
            <a:off x="8148571" y="1523336"/>
            <a:ext cx="209523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DCE38E-B33C-8018-2B74-864E5E144255}"/>
              </a:ext>
            </a:extLst>
          </p:cNvPr>
          <p:cNvSpPr/>
          <p:nvPr/>
        </p:nvSpPr>
        <p:spPr bwMode="white">
          <a:xfrm>
            <a:off x="1729523" y="3580773"/>
            <a:ext cx="228571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95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90EAB-73B4-D30B-AD69-9813F50C15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04A7CB-6065-D17A-D70D-0AC73F48BD8A}"/>
              </a:ext>
            </a:extLst>
          </p:cNvPr>
          <p:cNvSpPr/>
          <p:nvPr/>
        </p:nvSpPr>
        <p:spPr bwMode="white">
          <a:xfrm>
            <a:off x="1539047" y="2181013"/>
            <a:ext cx="1704761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20B0AA-AB2B-7BEF-E803-40092B5F13C7}"/>
              </a:ext>
            </a:extLst>
          </p:cNvPr>
          <p:cNvSpPr/>
          <p:nvPr/>
        </p:nvSpPr>
        <p:spPr bwMode="white">
          <a:xfrm>
            <a:off x="7767619" y="2181013"/>
            <a:ext cx="1980952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E4179E-5943-A375-A0D6-CEB165DF89DE}"/>
              </a:ext>
            </a:extLst>
          </p:cNvPr>
          <p:cNvSpPr/>
          <p:nvPr/>
        </p:nvSpPr>
        <p:spPr bwMode="white">
          <a:xfrm>
            <a:off x="4024761" y="2333466"/>
            <a:ext cx="2676190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02882A-934B-52DF-A927-0C63ED8B2B5B}"/>
              </a:ext>
            </a:extLst>
          </p:cNvPr>
          <p:cNvSpPr/>
          <p:nvPr/>
        </p:nvSpPr>
        <p:spPr bwMode="white">
          <a:xfrm>
            <a:off x="2348571" y="2705068"/>
            <a:ext cx="761904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1CB3D6-6E1F-BF30-9148-5AFA11056A09}"/>
              </a:ext>
            </a:extLst>
          </p:cNvPr>
          <p:cNvSpPr/>
          <p:nvPr/>
        </p:nvSpPr>
        <p:spPr bwMode="white">
          <a:xfrm>
            <a:off x="9139047" y="2705068"/>
            <a:ext cx="885714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1A8351-5BCB-9DC0-844F-27BA5A0F49B5}"/>
              </a:ext>
            </a:extLst>
          </p:cNvPr>
          <p:cNvSpPr/>
          <p:nvPr/>
        </p:nvSpPr>
        <p:spPr bwMode="white">
          <a:xfrm>
            <a:off x="5805714" y="2857521"/>
            <a:ext cx="619047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47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D103E-A4CE-4063-B53C-BCFC3458AF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673E31-DBF6-B64D-FAF2-23251BF8E5A7}"/>
              </a:ext>
            </a:extLst>
          </p:cNvPr>
          <p:cNvSpPr/>
          <p:nvPr/>
        </p:nvSpPr>
        <p:spPr bwMode="white">
          <a:xfrm>
            <a:off x="1358095" y="3096740"/>
            <a:ext cx="1819047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37ECAD-3BF7-2535-CCC1-18E8AAA2D772}"/>
              </a:ext>
            </a:extLst>
          </p:cNvPr>
          <p:cNvSpPr/>
          <p:nvPr/>
        </p:nvSpPr>
        <p:spPr bwMode="white">
          <a:xfrm>
            <a:off x="6900952" y="3096740"/>
            <a:ext cx="2238095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E94A26-7AFC-490C-6EDD-BDE89DD2D9D1}"/>
              </a:ext>
            </a:extLst>
          </p:cNvPr>
          <p:cNvSpPr/>
          <p:nvPr/>
        </p:nvSpPr>
        <p:spPr bwMode="white">
          <a:xfrm>
            <a:off x="1139047" y="3601964"/>
            <a:ext cx="1361904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E5EA03-F2B0-D841-3043-514FCEE35DF0}"/>
              </a:ext>
            </a:extLst>
          </p:cNvPr>
          <p:cNvSpPr/>
          <p:nvPr/>
        </p:nvSpPr>
        <p:spPr bwMode="white">
          <a:xfrm>
            <a:off x="6681904" y="3601964"/>
            <a:ext cx="1361903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9433CD-17E2-62E8-DC52-813F285E696E}"/>
              </a:ext>
            </a:extLst>
          </p:cNvPr>
          <p:cNvSpPr/>
          <p:nvPr/>
        </p:nvSpPr>
        <p:spPr bwMode="white">
          <a:xfrm>
            <a:off x="1139047" y="4145318"/>
            <a:ext cx="1066666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45ADE7-50F9-2ADD-8D9D-21F5A783EF9C}"/>
              </a:ext>
            </a:extLst>
          </p:cNvPr>
          <p:cNvSpPr/>
          <p:nvPr/>
        </p:nvSpPr>
        <p:spPr bwMode="white">
          <a:xfrm>
            <a:off x="6681904" y="4145318"/>
            <a:ext cx="1209523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46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2024-08-06T07:58:23Z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