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40D06-5D43-D9D3-0BEA-908EDD2C98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780928"/>
            <a:ext cx="10800000" cy="892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3A60A-89D7-85EB-9F65-E740F91AF4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B5410D-2085-6C7B-FCAC-63C01C84DF6E}"/>
              </a:ext>
            </a:extLst>
          </p:cNvPr>
          <p:cNvSpPr/>
          <p:nvPr/>
        </p:nvSpPr>
        <p:spPr bwMode="white">
          <a:xfrm>
            <a:off x="8120000" y="1638834"/>
            <a:ext cx="1838094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FEC621-8FC1-72AB-1DFC-D7B9019CEC87}"/>
              </a:ext>
            </a:extLst>
          </p:cNvPr>
          <p:cNvSpPr/>
          <p:nvPr/>
        </p:nvSpPr>
        <p:spPr bwMode="white">
          <a:xfrm>
            <a:off x="824761" y="1801001"/>
            <a:ext cx="1923809" cy="5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F1CAED-8673-1A03-E725-1716CC8C3BED}"/>
              </a:ext>
            </a:extLst>
          </p:cNvPr>
          <p:cNvSpPr/>
          <p:nvPr/>
        </p:nvSpPr>
        <p:spPr bwMode="white">
          <a:xfrm>
            <a:off x="4729523" y="1724686"/>
            <a:ext cx="2009523" cy="59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B77656-AC44-33BA-D57C-C7F58A36A9B3}"/>
              </a:ext>
            </a:extLst>
          </p:cNvPr>
          <p:cNvSpPr/>
          <p:nvPr/>
        </p:nvSpPr>
        <p:spPr bwMode="white">
          <a:xfrm>
            <a:off x="8929523" y="2087178"/>
            <a:ext cx="1028571" cy="2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683FBD-26F7-4EC1-59EC-508602ED86E7}"/>
              </a:ext>
            </a:extLst>
          </p:cNvPr>
          <p:cNvSpPr/>
          <p:nvPr/>
        </p:nvSpPr>
        <p:spPr bwMode="white">
          <a:xfrm>
            <a:off x="5424761" y="2554601"/>
            <a:ext cx="895238" cy="2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BCAF1A-2EF8-BF28-5BE9-F4E11CE4CDBE}"/>
              </a:ext>
            </a:extLst>
          </p:cNvPr>
          <p:cNvSpPr/>
          <p:nvPr/>
        </p:nvSpPr>
        <p:spPr bwMode="white">
          <a:xfrm>
            <a:off x="1462857" y="2554601"/>
            <a:ext cx="1032743" cy="5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3D29E9-2329-71A5-FFB9-8EE6A8C3AE34}"/>
              </a:ext>
            </a:extLst>
          </p:cNvPr>
          <p:cNvSpPr/>
          <p:nvPr/>
        </p:nvSpPr>
        <p:spPr bwMode="white">
          <a:xfrm>
            <a:off x="853333" y="3842399"/>
            <a:ext cx="1980952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DAF4F9-D0E1-FBF3-752A-0822C592779A}"/>
              </a:ext>
            </a:extLst>
          </p:cNvPr>
          <p:cNvSpPr/>
          <p:nvPr/>
        </p:nvSpPr>
        <p:spPr bwMode="white">
          <a:xfrm>
            <a:off x="7967619" y="3842399"/>
            <a:ext cx="2266666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BA94D94-9CE0-E755-197F-BA90061F0563}"/>
              </a:ext>
            </a:extLst>
          </p:cNvPr>
          <p:cNvSpPr/>
          <p:nvPr/>
        </p:nvSpPr>
        <p:spPr bwMode="white">
          <a:xfrm>
            <a:off x="4891428" y="4014105"/>
            <a:ext cx="1923809" cy="5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CAA87E1-71A9-9D55-DF4B-FAC47ACAA856}"/>
              </a:ext>
            </a:extLst>
          </p:cNvPr>
          <p:cNvSpPr/>
          <p:nvPr/>
        </p:nvSpPr>
        <p:spPr bwMode="white">
          <a:xfrm>
            <a:off x="1396190" y="4290743"/>
            <a:ext cx="752380" cy="2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FBCEBBB-43C0-6CD2-1BA0-D101D2EC94AD}"/>
              </a:ext>
            </a:extLst>
          </p:cNvPr>
          <p:cNvSpPr/>
          <p:nvPr/>
        </p:nvSpPr>
        <p:spPr bwMode="white">
          <a:xfrm>
            <a:off x="9062857" y="4290743"/>
            <a:ext cx="619047" cy="2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38D68FF-98CF-682E-795C-D7C22D2FAD17}"/>
              </a:ext>
            </a:extLst>
          </p:cNvPr>
          <p:cNvSpPr/>
          <p:nvPr/>
        </p:nvSpPr>
        <p:spPr bwMode="white">
          <a:xfrm>
            <a:off x="6053333" y="4725144"/>
            <a:ext cx="761904" cy="6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34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20" grpId="0" animBg="1"/>
      <p:bldP spid="21" grpId="0" animBg="1"/>
      <p:bldP spid="23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A30B6-88B0-3451-02A9-18B7E37A5E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C41A2F-9AA4-3248-3E2D-9952138B15FC}"/>
              </a:ext>
            </a:extLst>
          </p:cNvPr>
          <p:cNvSpPr/>
          <p:nvPr/>
        </p:nvSpPr>
        <p:spPr bwMode="white">
          <a:xfrm>
            <a:off x="2177142" y="1266344"/>
            <a:ext cx="400000" cy="5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DDA85-190E-3EDB-BF15-CDB742A6DEA2}"/>
              </a:ext>
            </a:extLst>
          </p:cNvPr>
          <p:cNvSpPr/>
          <p:nvPr/>
        </p:nvSpPr>
        <p:spPr bwMode="white">
          <a:xfrm>
            <a:off x="7758094" y="1266345"/>
            <a:ext cx="342857" cy="5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9DE391-74A9-1D04-84E7-AA88FECA3487}"/>
              </a:ext>
            </a:extLst>
          </p:cNvPr>
          <p:cNvSpPr/>
          <p:nvPr/>
        </p:nvSpPr>
        <p:spPr bwMode="white">
          <a:xfrm>
            <a:off x="10167619" y="1266345"/>
            <a:ext cx="371428" cy="5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F9A0FC-2B4E-BB52-2899-45F4C721605E}"/>
              </a:ext>
            </a:extLst>
          </p:cNvPr>
          <p:cNvSpPr/>
          <p:nvPr/>
        </p:nvSpPr>
        <p:spPr bwMode="white">
          <a:xfrm>
            <a:off x="5110476" y="1418814"/>
            <a:ext cx="476190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CCFA1F-C7DA-13CD-9188-2CDD8FB5BDFF}"/>
              </a:ext>
            </a:extLst>
          </p:cNvPr>
          <p:cNvSpPr/>
          <p:nvPr/>
        </p:nvSpPr>
        <p:spPr bwMode="white">
          <a:xfrm>
            <a:off x="2481903" y="1904806"/>
            <a:ext cx="323809" cy="5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B6685B-8834-3BBD-10BD-D5065EEA94DE}"/>
              </a:ext>
            </a:extLst>
          </p:cNvPr>
          <p:cNvSpPr/>
          <p:nvPr/>
        </p:nvSpPr>
        <p:spPr bwMode="white">
          <a:xfrm>
            <a:off x="4853333" y="2057275"/>
            <a:ext cx="314285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0B6CBB-6FE1-E090-B4E0-AFD4AA14B639}"/>
              </a:ext>
            </a:extLst>
          </p:cNvPr>
          <p:cNvSpPr/>
          <p:nvPr/>
        </p:nvSpPr>
        <p:spPr bwMode="white">
          <a:xfrm>
            <a:off x="7872380" y="2066804"/>
            <a:ext cx="190476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D36986-1EE9-7568-E88F-A417ADF7D076}"/>
              </a:ext>
            </a:extLst>
          </p:cNvPr>
          <p:cNvSpPr/>
          <p:nvPr/>
        </p:nvSpPr>
        <p:spPr bwMode="white">
          <a:xfrm>
            <a:off x="10577142" y="2066804"/>
            <a:ext cx="447619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40741B6-68C4-133D-E85E-5E607D14AACD}"/>
              </a:ext>
            </a:extLst>
          </p:cNvPr>
          <p:cNvSpPr/>
          <p:nvPr/>
        </p:nvSpPr>
        <p:spPr bwMode="white">
          <a:xfrm>
            <a:off x="10672380" y="2562327"/>
            <a:ext cx="352381" cy="5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D4E218-C874-78CE-1727-C33DED1B029F}"/>
              </a:ext>
            </a:extLst>
          </p:cNvPr>
          <p:cNvSpPr/>
          <p:nvPr/>
        </p:nvSpPr>
        <p:spPr bwMode="white">
          <a:xfrm>
            <a:off x="2024761" y="2705266"/>
            <a:ext cx="295238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8C07A7C-8363-8497-AC45-12907FC4F896}"/>
              </a:ext>
            </a:extLst>
          </p:cNvPr>
          <p:cNvSpPr/>
          <p:nvPr/>
        </p:nvSpPr>
        <p:spPr bwMode="white">
          <a:xfrm>
            <a:off x="4853333" y="2705266"/>
            <a:ext cx="600000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9792855-75F5-743D-9C5E-13BB64218E22}"/>
              </a:ext>
            </a:extLst>
          </p:cNvPr>
          <p:cNvSpPr/>
          <p:nvPr/>
        </p:nvSpPr>
        <p:spPr bwMode="white">
          <a:xfrm>
            <a:off x="7691428" y="2705266"/>
            <a:ext cx="200000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FF57A83-784D-1804-8798-DA2C17DCEFCF}"/>
              </a:ext>
            </a:extLst>
          </p:cNvPr>
          <p:cNvSpPr/>
          <p:nvPr/>
        </p:nvSpPr>
        <p:spPr bwMode="white">
          <a:xfrm>
            <a:off x="4510476" y="3200787"/>
            <a:ext cx="342857" cy="5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5A2DAE1-6CDA-EB6F-1237-D8C28A519CF8}"/>
              </a:ext>
            </a:extLst>
          </p:cNvPr>
          <p:cNvSpPr/>
          <p:nvPr/>
        </p:nvSpPr>
        <p:spPr bwMode="white">
          <a:xfrm>
            <a:off x="8329522" y="3200788"/>
            <a:ext cx="304763" cy="5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6DA6739-77EA-379E-AD87-8F39C1FCC0CF}"/>
              </a:ext>
            </a:extLst>
          </p:cNvPr>
          <p:cNvSpPr/>
          <p:nvPr/>
        </p:nvSpPr>
        <p:spPr bwMode="white">
          <a:xfrm>
            <a:off x="2491428" y="3353257"/>
            <a:ext cx="314285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796D19F-5A96-2F7E-CCE0-54B4D046EDD1}"/>
              </a:ext>
            </a:extLst>
          </p:cNvPr>
          <p:cNvSpPr/>
          <p:nvPr/>
        </p:nvSpPr>
        <p:spPr bwMode="white">
          <a:xfrm>
            <a:off x="10720000" y="3353257"/>
            <a:ext cx="142857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77D122A-AA61-9E9D-11EF-756C70698534}"/>
              </a:ext>
            </a:extLst>
          </p:cNvPr>
          <p:cNvSpPr/>
          <p:nvPr/>
        </p:nvSpPr>
        <p:spPr bwMode="white">
          <a:xfrm>
            <a:off x="4567619" y="3848778"/>
            <a:ext cx="457142" cy="5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886382C-950C-D12D-6530-372FE60CD188}"/>
              </a:ext>
            </a:extLst>
          </p:cNvPr>
          <p:cNvSpPr/>
          <p:nvPr/>
        </p:nvSpPr>
        <p:spPr bwMode="white">
          <a:xfrm>
            <a:off x="7834284" y="3848779"/>
            <a:ext cx="495237" cy="50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815BD7C-AD42-8F4C-94E6-A5A403D7E158}"/>
              </a:ext>
            </a:extLst>
          </p:cNvPr>
          <p:cNvSpPr/>
          <p:nvPr/>
        </p:nvSpPr>
        <p:spPr bwMode="white">
          <a:xfrm>
            <a:off x="10488488" y="3848779"/>
            <a:ext cx="485714" cy="50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362D5A9-FD57-794E-ED81-520C40042B22}"/>
              </a:ext>
            </a:extLst>
          </p:cNvPr>
          <p:cNvSpPr/>
          <p:nvPr/>
        </p:nvSpPr>
        <p:spPr bwMode="white">
          <a:xfrm>
            <a:off x="2758095" y="4001247"/>
            <a:ext cx="142857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765C0D8-B2EF-3F69-17C1-EB1F22D8AE4A}"/>
              </a:ext>
            </a:extLst>
          </p:cNvPr>
          <p:cNvSpPr/>
          <p:nvPr/>
        </p:nvSpPr>
        <p:spPr bwMode="white">
          <a:xfrm>
            <a:off x="2277142" y="4496770"/>
            <a:ext cx="428572" cy="5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38AC351-EE9E-CF7F-9A14-652CD6F9FDDA}"/>
              </a:ext>
            </a:extLst>
          </p:cNvPr>
          <p:cNvSpPr/>
          <p:nvPr/>
        </p:nvSpPr>
        <p:spPr bwMode="white">
          <a:xfrm>
            <a:off x="4991428" y="4496770"/>
            <a:ext cx="428572" cy="5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DBB5128-820B-7669-CF2D-AF46082BB691}"/>
              </a:ext>
            </a:extLst>
          </p:cNvPr>
          <p:cNvSpPr/>
          <p:nvPr/>
        </p:nvSpPr>
        <p:spPr bwMode="white">
          <a:xfrm>
            <a:off x="7700952" y="4496770"/>
            <a:ext cx="361904" cy="5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C087006-10F9-9E31-AED8-839130EC4A9C}"/>
              </a:ext>
            </a:extLst>
          </p:cNvPr>
          <p:cNvSpPr/>
          <p:nvPr/>
        </p:nvSpPr>
        <p:spPr bwMode="white">
          <a:xfrm>
            <a:off x="10691428" y="4496770"/>
            <a:ext cx="589148" cy="5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40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4" grpId="0" animBg="1"/>
      <p:bldP spid="35" grpId="0" animBg="1"/>
      <p:bldP spid="36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59207-E0AC-E04F-49A8-1271FDD396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20E1B8-95A4-9751-092F-70EDBC10B986}"/>
              </a:ext>
            </a:extLst>
          </p:cNvPr>
          <p:cNvSpPr/>
          <p:nvPr/>
        </p:nvSpPr>
        <p:spPr bwMode="white">
          <a:xfrm>
            <a:off x="4300951" y="2161892"/>
            <a:ext cx="642921" cy="5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ABDAF4-89FB-0ABE-3B45-5B483B348A58}"/>
              </a:ext>
            </a:extLst>
          </p:cNvPr>
          <p:cNvSpPr/>
          <p:nvPr/>
        </p:nvSpPr>
        <p:spPr bwMode="white">
          <a:xfrm>
            <a:off x="6713935" y="2215644"/>
            <a:ext cx="520922" cy="6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0623D0-FD39-9067-AC2D-E6BA3C8E8926}"/>
              </a:ext>
            </a:extLst>
          </p:cNvPr>
          <p:cNvSpPr/>
          <p:nvPr/>
        </p:nvSpPr>
        <p:spPr bwMode="white">
          <a:xfrm>
            <a:off x="1434285" y="2361977"/>
            <a:ext cx="1238095" cy="2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9B5655-E244-E221-8B66-EFD0C45D57C2}"/>
              </a:ext>
            </a:extLst>
          </p:cNvPr>
          <p:cNvSpPr/>
          <p:nvPr/>
        </p:nvSpPr>
        <p:spPr bwMode="white">
          <a:xfrm>
            <a:off x="9024761" y="2361977"/>
            <a:ext cx="1104761" cy="2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0179C3-8BD7-A8BB-121D-267A4486DDF2}"/>
              </a:ext>
            </a:extLst>
          </p:cNvPr>
          <p:cNvSpPr/>
          <p:nvPr/>
        </p:nvSpPr>
        <p:spPr bwMode="white">
          <a:xfrm>
            <a:off x="1440795" y="2847895"/>
            <a:ext cx="688727" cy="55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68C44F-BCF2-D0ED-C7D6-0CF472AEE356}"/>
              </a:ext>
            </a:extLst>
          </p:cNvPr>
          <p:cNvSpPr/>
          <p:nvPr/>
        </p:nvSpPr>
        <p:spPr bwMode="white">
          <a:xfrm>
            <a:off x="9024761" y="3009869"/>
            <a:ext cx="419047" cy="2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FA60F0-0650-B2CA-A424-5A68F40367C4}"/>
              </a:ext>
            </a:extLst>
          </p:cNvPr>
          <p:cNvSpPr/>
          <p:nvPr/>
        </p:nvSpPr>
        <p:spPr bwMode="white">
          <a:xfrm>
            <a:off x="4304477" y="4143680"/>
            <a:ext cx="645238" cy="6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F9DA4C-7DA8-7C94-8373-BE83444305AF}"/>
              </a:ext>
            </a:extLst>
          </p:cNvPr>
          <p:cNvSpPr/>
          <p:nvPr/>
        </p:nvSpPr>
        <p:spPr bwMode="white">
          <a:xfrm>
            <a:off x="6747426" y="4143680"/>
            <a:ext cx="1148774" cy="50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927CCA7-FDDD-372B-6870-19C137F4C67A}"/>
              </a:ext>
            </a:extLst>
          </p:cNvPr>
          <p:cNvSpPr/>
          <p:nvPr/>
        </p:nvSpPr>
        <p:spPr bwMode="white">
          <a:xfrm>
            <a:off x="1434285" y="4296125"/>
            <a:ext cx="1238095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58294ED-1E61-8F84-A3B4-284CDA949B2D}"/>
              </a:ext>
            </a:extLst>
          </p:cNvPr>
          <p:cNvSpPr/>
          <p:nvPr/>
        </p:nvSpPr>
        <p:spPr bwMode="white">
          <a:xfrm>
            <a:off x="9024761" y="4296125"/>
            <a:ext cx="1514285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BE815A5-89E7-0F74-B9AF-4FBA5F66926D}"/>
              </a:ext>
            </a:extLst>
          </p:cNvPr>
          <p:cNvSpPr/>
          <p:nvPr/>
        </p:nvSpPr>
        <p:spPr bwMode="white">
          <a:xfrm>
            <a:off x="1406939" y="4791571"/>
            <a:ext cx="819037" cy="60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7E2D67-3705-7074-15D5-45A4BB0D2498}"/>
              </a:ext>
            </a:extLst>
          </p:cNvPr>
          <p:cNvSpPr/>
          <p:nvPr/>
        </p:nvSpPr>
        <p:spPr bwMode="white">
          <a:xfrm>
            <a:off x="6760982" y="4776396"/>
            <a:ext cx="640549" cy="5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9C5B344-B31C-15D8-E3E4-068A97756DB4}"/>
              </a:ext>
            </a:extLst>
          </p:cNvPr>
          <p:cNvSpPr/>
          <p:nvPr/>
        </p:nvSpPr>
        <p:spPr bwMode="white">
          <a:xfrm>
            <a:off x="9015237" y="4791571"/>
            <a:ext cx="857142" cy="60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91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EE541-1DC4-05CA-D981-7463BB6324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26C361-46F7-2B5E-495D-03ABDFB749C3}"/>
              </a:ext>
            </a:extLst>
          </p:cNvPr>
          <p:cNvSpPr/>
          <p:nvPr/>
        </p:nvSpPr>
        <p:spPr bwMode="white">
          <a:xfrm>
            <a:off x="3920624" y="1895608"/>
            <a:ext cx="1104137" cy="51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B37651-9003-D8C6-C4F6-C900FE2BC592}"/>
              </a:ext>
            </a:extLst>
          </p:cNvPr>
          <p:cNvSpPr/>
          <p:nvPr/>
        </p:nvSpPr>
        <p:spPr bwMode="white">
          <a:xfrm>
            <a:off x="1034285" y="2048123"/>
            <a:ext cx="838095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93D28A-B98C-4EE0-B55A-BA224865B51F}"/>
              </a:ext>
            </a:extLst>
          </p:cNvPr>
          <p:cNvSpPr/>
          <p:nvPr/>
        </p:nvSpPr>
        <p:spPr bwMode="white">
          <a:xfrm>
            <a:off x="6329523" y="2048123"/>
            <a:ext cx="828571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A81184-87F7-865E-2B7A-A0C64277BC2A}"/>
              </a:ext>
            </a:extLst>
          </p:cNvPr>
          <p:cNvSpPr/>
          <p:nvPr/>
        </p:nvSpPr>
        <p:spPr bwMode="white">
          <a:xfrm>
            <a:off x="8634285" y="2048123"/>
            <a:ext cx="1095238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00A20C-3F8D-5213-6C9C-050FFFB619F2}"/>
              </a:ext>
            </a:extLst>
          </p:cNvPr>
          <p:cNvSpPr/>
          <p:nvPr/>
        </p:nvSpPr>
        <p:spPr bwMode="white">
          <a:xfrm>
            <a:off x="3920000" y="2543799"/>
            <a:ext cx="971428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FAB3CA-73E7-B762-7CDE-98E9E5078E20}"/>
              </a:ext>
            </a:extLst>
          </p:cNvPr>
          <p:cNvSpPr/>
          <p:nvPr/>
        </p:nvSpPr>
        <p:spPr bwMode="white">
          <a:xfrm>
            <a:off x="8634285" y="2543799"/>
            <a:ext cx="819047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AA2CA4-2451-F020-1709-17FFD9DA2DCC}"/>
              </a:ext>
            </a:extLst>
          </p:cNvPr>
          <p:cNvSpPr/>
          <p:nvPr/>
        </p:nvSpPr>
        <p:spPr bwMode="white">
          <a:xfrm>
            <a:off x="1034285" y="3525618"/>
            <a:ext cx="1104761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90AE9E-F71F-6E2B-A2B0-3BB327C183F4}"/>
              </a:ext>
            </a:extLst>
          </p:cNvPr>
          <p:cNvSpPr/>
          <p:nvPr/>
        </p:nvSpPr>
        <p:spPr bwMode="white">
          <a:xfrm>
            <a:off x="3920000" y="3525618"/>
            <a:ext cx="1104761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18A8D73-13DB-9941-16DC-02D6F6CE86EE}"/>
              </a:ext>
            </a:extLst>
          </p:cNvPr>
          <p:cNvSpPr/>
          <p:nvPr/>
        </p:nvSpPr>
        <p:spPr bwMode="white">
          <a:xfrm>
            <a:off x="6329523" y="3525618"/>
            <a:ext cx="1095238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D6C9AAB-E460-8955-64A6-BC58B73D6B49}"/>
              </a:ext>
            </a:extLst>
          </p:cNvPr>
          <p:cNvSpPr/>
          <p:nvPr/>
        </p:nvSpPr>
        <p:spPr bwMode="white">
          <a:xfrm>
            <a:off x="8634285" y="3525618"/>
            <a:ext cx="1371428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A8DA9E-EEF5-55D0-41FE-71989A277E79}"/>
              </a:ext>
            </a:extLst>
          </p:cNvPr>
          <p:cNvSpPr/>
          <p:nvPr/>
        </p:nvSpPr>
        <p:spPr bwMode="white">
          <a:xfrm>
            <a:off x="1034285" y="3868779"/>
            <a:ext cx="828571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0E84AF6-DFAF-4629-0669-328C996E3163}"/>
              </a:ext>
            </a:extLst>
          </p:cNvPr>
          <p:cNvSpPr/>
          <p:nvPr/>
        </p:nvSpPr>
        <p:spPr bwMode="white">
          <a:xfrm>
            <a:off x="3920000" y="3868779"/>
            <a:ext cx="828571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79E6BE4-9143-97E3-6999-A45D67C3B5EB}"/>
              </a:ext>
            </a:extLst>
          </p:cNvPr>
          <p:cNvSpPr/>
          <p:nvPr/>
        </p:nvSpPr>
        <p:spPr bwMode="white">
          <a:xfrm>
            <a:off x="6329523" y="3868779"/>
            <a:ext cx="961904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F33E9AF-FA3E-3188-8534-41BC6088F704}"/>
              </a:ext>
            </a:extLst>
          </p:cNvPr>
          <p:cNvSpPr/>
          <p:nvPr/>
        </p:nvSpPr>
        <p:spPr bwMode="white">
          <a:xfrm>
            <a:off x="8634285" y="3868779"/>
            <a:ext cx="780953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98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E62F5-879B-C079-52AE-2B6ED79507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D8B54-1285-139F-D0D2-803EE46B22E7}"/>
              </a:ext>
            </a:extLst>
          </p:cNvPr>
          <p:cNvSpPr/>
          <p:nvPr/>
        </p:nvSpPr>
        <p:spPr bwMode="white">
          <a:xfrm>
            <a:off x="1127449" y="2048416"/>
            <a:ext cx="1656184" cy="5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592E52-A38A-BCF4-6F58-2F4AFDEDDD29}"/>
              </a:ext>
            </a:extLst>
          </p:cNvPr>
          <p:cNvSpPr/>
          <p:nvPr/>
        </p:nvSpPr>
        <p:spPr bwMode="white">
          <a:xfrm>
            <a:off x="4586666" y="2181899"/>
            <a:ext cx="2013390" cy="5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DAC491-2819-F14A-DE6C-8EAEA58667D4}"/>
              </a:ext>
            </a:extLst>
          </p:cNvPr>
          <p:cNvSpPr/>
          <p:nvPr/>
        </p:nvSpPr>
        <p:spPr bwMode="white">
          <a:xfrm>
            <a:off x="7853332" y="2181899"/>
            <a:ext cx="1843067" cy="4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B6EE59-46B1-B37C-762E-1FDE20D190C2}"/>
              </a:ext>
            </a:extLst>
          </p:cNvPr>
          <p:cNvSpPr/>
          <p:nvPr/>
        </p:nvSpPr>
        <p:spPr bwMode="white">
          <a:xfrm>
            <a:off x="1189317" y="2696763"/>
            <a:ext cx="595354" cy="6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7B3C43-111D-94CC-E3CE-F539EC5285C2}"/>
              </a:ext>
            </a:extLst>
          </p:cNvPr>
          <p:cNvSpPr/>
          <p:nvPr/>
        </p:nvSpPr>
        <p:spPr bwMode="white">
          <a:xfrm>
            <a:off x="4586666" y="2830246"/>
            <a:ext cx="1136746" cy="5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875AB16-B754-D367-5F11-333BE7CAABDA}"/>
              </a:ext>
            </a:extLst>
          </p:cNvPr>
          <p:cNvSpPr/>
          <p:nvPr/>
        </p:nvSpPr>
        <p:spPr bwMode="white">
          <a:xfrm>
            <a:off x="4620030" y="3469058"/>
            <a:ext cx="638032" cy="5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0DAC491-2819-F14A-DE6C-8EAEA58667D4}"/>
              </a:ext>
            </a:extLst>
          </p:cNvPr>
          <p:cNvSpPr/>
          <p:nvPr/>
        </p:nvSpPr>
        <p:spPr bwMode="white">
          <a:xfrm>
            <a:off x="7759923" y="2828755"/>
            <a:ext cx="1843067" cy="4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0DAC491-2819-F14A-DE6C-8EAEA58667D4}"/>
              </a:ext>
            </a:extLst>
          </p:cNvPr>
          <p:cNvSpPr/>
          <p:nvPr/>
        </p:nvSpPr>
        <p:spPr bwMode="white">
          <a:xfrm>
            <a:off x="7759923" y="3475610"/>
            <a:ext cx="784349" cy="56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84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4" grpId="0" animBg="1"/>
      <p:bldP spid="15" grpId="0" animBg="1"/>
      <p:bldP spid="23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26269-9E41-7075-A5E4-63F4DAE4D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300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1F0EF4-6601-2DF5-846C-A06CB1CE6E2D}"/>
              </a:ext>
            </a:extLst>
          </p:cNvPr>
          <p:cNvSpPr/>
          <p:nvPr/>
        </p:nvSpPr>
        <p:spPr bwMode="white">
          <a:xfrm>
            <a:off x="670800" y="1909862"/>
            <a:ext cx="3159091" cy="5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D7AFDE-EFA1-79E2-4788-023C28C337EB}"/>
              </a:ext>
            </a:extLst>
          </p:cNvPr>
          <p:cNvSpPr/>
          <p:nvPr/>
        </p:nvSpPr>
        <p:spPr bwMode="white">
          <a:xfrm>
            <a:off x="4258462" y="1776377"/>
            <a:ext cx="1812937" cy="56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92AA4C-C660-913A-AEC9-941455CC6CE7}"/>
              </a:ext>
            </a:extLst>
          </p:cNvPr>
          <p:cNvSpPr/>
          <p:nvPr/>
        </p:nvSpPr>
        <p:spPr bwMode="white">
          <a:xfrm>
            <a:off x="7525130" y="1776377"/>
            <a:ext cx="2542857" cy="5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8CD08E-BA91-AC46-F196-A831A6D53BCC}"/>
              </a:ext>
            </a:extLst>
          </p:cNvPr>
          <p:cNvSpPr/>
          <p:nvPr/>
        </p:nvSpPr>
        <p:spPr bwMode="white">
          <a:xfrm>
            <a:off x="801320" y="2653568"/>
            <a:ext cx="1123809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C4FEEF-B1AD-1FAE-9864-D1E83A2D8D71}"/>
              </a:ext>
            </a:extLst>
          </p:cNvPr>
          <p:cNvSpPr/>
          <p:nvPr/>
        </p:nvSpPr>
        <p:spPr bwMode="white">
          <a:xfrm>
            <a:off x="4258463" y="2520082"/>
            <a:ext cx="1704761" cy="5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5FC182-0B0A-361B-65BA-E71933B6EE90}"/>
              </a:ext>
            </a:extLst>
          </p:cNvPr>
          <p:cNvSpPr/>
          <p:nvPr/>
        </p:nvSpPr>
        <p:spPr bwMode="white">
          <a:xfrm>
            <a:off x="7525130" y="2529617"/>
            <a:ext cx="1028571" cy="5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688029D-2CF7-4DA8-1297-580EBB5A5468}"/>
              </a:ext>
            </a:extLst>
          </p:cNvPr>
          <p:cNvSpPr/>
          <p:nvPr/>
        </p:nvSpPr>
        <p:spPr bwMode="white">
          <a:xfrm>
            <a:off x="801320" y="3101699"/>
            <a:ext cx="571428" cy="2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370CBA-EC08-6E50-61D3-BAF7B8D1FF30}"/>
              </a:ext>
            </a:extLst>
          </p:cNvPr>
          <p:cNvSpPr/>
          <p:nvPr/>
        </p:nvSpPr>
        <p:spPr bwMode="white">
          <a:xfrm>
            <a:off x="4257718" y="3229962"/>
            <a:ext cx="733562" cy="68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C82D569-EE6F-C2D9-7D85-9475FDFB8B5A}"/>
              </a:ext>
            </a:extLst>
          </p:cNvPr>
          <p:cNvSpPr/>
          <p:nvPr/>
        </p:nvSpPr>
        <p:spPr bwMode="white">
          <a:xfrm>
            <a:off x="7534626" y="3263034"/>
            <a:ext cx="733333" cy="5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83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221E0-4D77-F89B-B5F3-44CFA25CC7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15626-558E-838D-8E89-967DA51214BA}"/>
              </a:ext>
            </a:extLst>
          </p:cNvPr>
          <p:cNvSpPr/>
          <p:nvPr/>
        </p:nvSpPr>
        <p:spPr bwMode="white">
          <a:xfrm>
            <a:off x="681904" y="1724201"/>
            <a:ext cx="1704761" cy="5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CEC51C-CD44-DEDF-F0E1-3CB8BCDAA0E2}"/>
              </a:ext>
            </a:extLst>
          </p:cNvPr>
          <p:cNvSpPr/>
          <p:nvPr/>
        </p:nvSpPr>
        <p:spPr bwMode="white">
          <a:xfrm>
            <a:off x="4139047" y="1724201"/>
            <a:ext cx="1895238" cy="5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665CAD-22A3-B241-4CA3-305E2F7D3401}"/>
              </a:ext>
            </a:extLst>
          </p:cNvPr>
          <p:cNvSpPr/>
          <p:nvPr/>
        </p:nvSpPr>
        <p:spPr bwMode="white">
          <a:xfrm>
            <a:off x="7405714" y="1733734"/>
            <a:ext cx="3298797" cy="61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D3E295-AFEA-DAEB-EC37-55D869A3A355}"/>
              </a:ext>
            </a:extLst>
          </p:cNvPr>
          <p:cNvSpPr/>
          <p:nvPr/>
        </p:nvSpPr>
        <p:spPr bwMode="white">
          <a:xfrm>
            <a:off x="681904" y="2477392"/>
            <a:ext cx="809523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B9A78E-3B2C-B81D-206B-ABFF6822FF9E}"/>
              </a:ext>
            </a:extLst>
          </p:cNvPr>
          <p:cNvSpPr/>
          <p:nvPr/>
        </p:nvSpPr>
        <p:spPr bwMode="white">
          <a:xfrm>
            <a:off x="4139046" y="2477392"/>
            <a:ext cx="948841" cy="51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7090B9-1945-5B8A-1DA0-40540055826F}"/>
              </a:ext>
            </a:extLst>
          </p:cNvPr>
          <p:cNvSpPr/>
          <p:nvPr/>
        </p:nvSpPr>
        <p:spPr bwMode="white">
          <a:xfrm>
            <a:off x="7405714" y="2477392"/>
            <a:ext cx="1514285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0E9E414-DDD4-3811-59F2-A9E7055333EC}"/>
              </a:ext>
            </a:extLst>
          </p:cNvPr>
          <p:cNvSpPr/>
          <p:nvPr/>
        </p:nvSpPr>
        <p:spPr bwMode="white">
          <a:xfrm>
            <a:off x="681904" y="2915959"/>
            <a:ext cx="438095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590AFC2-D3C0-3279-52D0-287657E35956}"/>
              </a:ext>
            </a:extLst>
          </p:cNvPr>
          <p:cNvSpPr/>
          <p:nvPr/>
        </p:nvSpPr>
        <p:spPr bwMode="white">
          <a:xfrm>
            <a:off x="7405714" y="2915959"/>
            <a:ext cx="552380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43F8413-FF7B-A49C-D333-1C84B72F0A71}"/>
              </a:ext>
            </a:extLst>
          </p:cNvPr>
          <p:cNvSpPr/>
          <p:nvPr/>
        </p:nvSpPr>
        <p:spPr bwMode="white">
          <a:xfrm>
            <a:off x="4139046" y="3235305"/>
            <a:ext cx="466668" cy="4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4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39B3D-E5CB-4C5F-C569-696AF989DF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304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489C92-4A92-E641-B03A-F3020A689618}"/>
              </a:ext>
            </a:extLst>
          </p:cNvPr>
          <p:cNvSpPr/>
          <p:nvPr/>
        </p:nvSpPr>
        <p:spPr bwMode="white">
          <a:xfrm>
            <a:off x="873328" y="1830153"/>
            <a:ext cx="1771428" cy="53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1E687A-B634-0C1E-EA7B-D219B5519261}"/>
              </a:ext>
            </a:extLst>
          </p:cNvPr>
          <p:cNvSpPr/>
          <p:nvPr/>
        </p:nvSpPr>
        <p:spPr bwMode="white">
          <a:xfrm>
            <a:off x="4330471" y="1830153"/>
            <a:ext cx="1952380" cy="50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D90279-6BB5-98A3-C41C-CED5EC34FA84}"/>
              </a:ext>
            </a:extLst>
          </p:cNvPr>
          <p:cNvSpPr/>
          <p:nvPr/>
        </p:nvSpPr>
        <p:spPr bwMode="white">
          <a:xfrm>
            <a:off x="7597138" y="1830153"/>
            <a:ext cx="2095238" cy="55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62D57B-B434-8C53-AA1F-84F3DD9EE11E}"/>
              </a:ext>
            </a:extLst>
          </p:cNvPr>
          <p:cNvSpPr/>
          <p:nvPr/>
        </p:nvSpPr>
        <p:spPr bwMode="white">
          <a:xfrm>
            <a:off x="849518" y="3273903"/>
            <a:ext cx="757385" cy="66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B267CD-0B69-E1D9-8A3C-89AF1DCAF7FD}"/>
              </a:ext>
            </a:extLst>
          </p:cNvPr>
          <p:cNvSpPr/>
          <p:nvPr/>
        </p:nvSpPr>
        <p:spPr bwMode="white">
          <a:xfrm>
            <a:off x="873328" y="2574594"/>
            <a:ext cx="1165624" cy="50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CDAB79-95D8-1330-2050-299327A61126}"/>
              </a:ext>
            </a:extLst>
          </p:cNvPr>
          <p:cNvSpPr/>
          <p:nvPr/>
        </p:nvSpPr>
        <p:spPr bwMode="white">
          <a:xfrm>
            <a:off x="4330471" y="2574594"/>
            <a:ext cx="1236873" cy="50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79EB998-EE06-5086-A778-E4C1D6C406B9}"/>
              </a:ext>
            </a:extLst>
          </p:cNvPr>
          <p:cNvSpPr/>
          <p:nvPr/>
        </p:nvSpPr>
        <p:spPr bwMode="white">
          <a:xfrm>
            <a:off x="7597138" y="2574594"/>
            <a:ext cx="1114285" cy="50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2CC53A1-639E-3303-6ACC-ADB6882D3693}"/>
              </a:ext>
            </a:extLst>
          </p:cNvPr>
          <p:cNvSpPr/>
          <p:nvPr/>
        </p:nvSpPr>
        <p:spPr bwMode="white">
          <a:xfrm>
            <a:off x="4199192" y="3273903"/>
            <a:ext cx="792088" cy="62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0147E1D-C90B-18E5-B194-7B68ACFDB50C}"/>
              </a:ext>
            </a:extLst>
          </p:cNvPr>
          <p:cNvSpPr/>
          <p:nvPr/>
        </p:nvSpPr>
        <p:spPr bwMode="white">
          <a:xfrm>
            <a:off x="7597138" y="3328579"/>
            <a:ext cx="904761" cy="50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89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3" grpId="0" animBg="1"/>
      <p:bldP spid="14" grpId="0" animBg="1"/>
      <p:bldP spid="15" grpId="0" animBg="1"/>
      <p:bldP spid="21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CB3CD-C32C-92F6-5313-FC0CD05984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BA959B-54D8-A0C5-1B61-0691AD08C4E0}"/>
              </a:ext>
            </a:extLst>
          </p:cNvPr>
          <p:cNvSpPr/>
          <p:nvPr/>
        </p:nvSpPr>
        <p:spPr bwMode="white">
          <a:xfrm>
            <a:off x="1253333" y="1955075"/>
            <a:ext cx="2247619" cy="2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B2D923-67E7-321A-7DEF-4E39423FCDFA}"/>
              </a:ext>
            </a:extLst>
          </p:cNvPr>
          <p:cNvSpPr/>
          <p:nvPr/>
        </p:nvSpPr>
        <p:spPr bwMode="white">
          <a:xfrm>
            <a:off x="8777142" y="1955075"/>
            <a:ext cx="1561904" cy="2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732F12-2F8D-168B-1D0D-3F3D75798363}"/>
              </a:ext>
            </a:extLst>
          </p:cNvPr>
          <p:cNvSpPr/>
          <p:nvPr/>
        </p:nvSpPr>
        <p:spPr bwMode="white">
          <a:xfrm>
            <a:off x="4948570" y="2117450"/>
            <a:ext cx="1867509" cy="54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7ABE77-7C12-1359-BE92-B6FC1F6D0015}"/>
              </a:ext>
            </a:extLst>
          </p:cNvPr>
          <p:cNvSpPr/>
          <p:nvPr/>
        </p:nvSpPr>
        <p:spPr bwMode="white">
          <a:xfrm>
            <a:off x="2205714" y="2403995"/>
            <a:ext cx="885714" cy="21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CA49EE-C8B9-3F31-1AEA-F2D0AD3D542A}"/>
              </a:ext>
            </a:extLst>
          </p:cNvPr>
          <p:cNvSpPr/>
          <p:nvPr/>
        </p:nvSpPr>
        <p:spPr bwMode="white">
          <a:xfrm>
            <a:off x="9596190" y="2403995"/>
            <a:ext cx="752380" cy="21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2E3D03-0590-A0B1-9497-61E7333BF39C}"/>
              </a:ext>
            </a:extLst>
          </p:cNvPr>
          <p:cNvSpPr/>
          <p:nvPr/>
        </p:nvSpPr>
        <p:spPr bwMode="white">
          <a:xfrm>
            <a:off x="5491428" y="2852936"/>
            <a:ext cx="89260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20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65</cp:revision>
  <dcterms:created xsi:type="dcterms:W3CDTF">2015-09-16T06:44:00Z</dcterms:created>
  <dcterms:modified xsi:type="dcterms:W3CDTF">2024-08-06T08:11:22Z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