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EB6A0-5B4A-3EF1-F66D-B1EBC0E78E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852936"/>
            <a:ext cx="10800000" cy="79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AC000-4A2B-AE55-498C-045B9D9DB7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4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B9DD44-BD08-1FA8-9AE9-678620994088}"/>
              </a:ext>
            </a:extLst>
          </p:cNvPr>
          <p:cNvSpPr/>
          <p:nvPr/>
        </p:nvSpPr>
        <p:spPr bwMode="white">
          <a:xfrm>
            <a:off x="2777142" y="1828527"/>
            <a:ext cx="838095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FA9B01-6B0F-FCE7-62CE-A2230E4686B3}"/>
              </a:ext>
            </a:extLst>
          </p:cNvPr>
          <p:cNvSpPr/>
          <p:nvPr/>
        </p:nvSpPr>
        <p:spPr bwMode="white">
          <a:xfrm>
            <a:off x="5253333" y="2771882"/>
            <a:ext cx="304761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4F8803-E7A8-540C-610D-269D744C30FF}"/>
              </a:ext>
            </a:extLst>
          </p:cNvPr>
          <p:cNvSpPr/>
          <p:nvPr/>
        </p:nvSpPr>
        <p:spPr bwMode="white">
          <a:xfrm>
            <a:off x="5643809" y="3724766"/>
            <a:ext cx="466666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4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4696B-F566-230B-86A9-F1BE2CC442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90CBF-E3FB-CEEE-6AA9-DCBCCF2F331E}"/>
              </a:ext>
            </a:extLst>
          </p:cNvPr>
          <p:cNvSpPr/>
          <p:nvPr/>
        </p:nvSpPr>
        <p:spPr bwMode="white">
          <a:xfrm>
            <a:off x="1339047" y="2087284"/>
            <a:ext cx="1732617" cy="4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BF0070-BD44-6048-54A4-9DC29F077876}"/>
              </a:ext>
            </a:extLst>
          </p:cNvPr>
          <p:cNvSpPr/>
          <p:nvPr/>
        </p:nvSpPr>
        <p:spPr bwMode="white">
          <a:xfrm>
            <a:off x="1148571" y="2783706"/>
            <a:ext cx="980952" cy="1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688E15-ED70-7344-3E07-24DC6C25EE14}"/>
              </a:ext>
            </a:extLst>
          </p:cNvPr>
          <p:cNvSpPr/>
          <p:nvPr/>
        </p:nvSpPr>
        <p:spPr bwMode="white">
          <a:xfrm>
            <a:off x="1148571" y="3222548"/>
            <a:ext cx="1009523" cy="1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08D753-AC26-AF7D-7B77-AB8FDAE657FA}"/>
              </a:ext>
            </a:extLst>
          </p:cNvPr>
          <p:cNvSpPr/>
          <p:nvPr/>
        </p:nvSpPr>
        <p:spPr bwMode="white">
          <a:xfrm>
            <a:off x="1120000" y="3632770"/>
            <a:ext cx="2838095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33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D66AE-5DAC-0C20-F32A-E925F90801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4575E-6331-1094-C789-2131C2F0AD47}"/>
              </a:ext>
            </a:extLst>
          </p:cNvPr>
          <p:cNvSpPr/>
          <p:nvPr/>
        </p:nvSpPr>
        <p:spPr bwMode="white">
          <a:xfrm>
            <a:off x="1091428" y="1868469"/>
            <a:ext cx="3638095" cy="2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133B3E-DA5A-C919-E878-DF49433EB88C}"/>
              </a:ext>
            </a:extLst>
          </p:cNvPr>
          <p:cNvSpPr/>
          <p:nvPr/>
        </p:nvSpPr>
        <p:spPr bwMode="white">
          <a:xfrm>
            <a:off x="1110476" y="2298021"/>
            <a:ext cx="2542857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3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B327B-A9D6-DBED-C59E-E93E40A45E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6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155EEC-BEBD-2D3E-5318-4CD4403A281F}"/>
              </a:ext>
            </a:extLst>
          </p:cNvPr>
          <p:cNvSpPr/>
          <p:nvPr/>
        </p:nvSpPr>
        <p:spPr bwMode="white">
          <a:xfrm>
            <a:off x="1081904" y="2332881"/>
            <a:ext cx="1476190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1B6ACA-D8D7-15C6-01F0-4CB1F554ED44}"/>
              </a:ext>
            </a:extLst>
          </p:cNvPr>
          <p:cNvSpPr/>
          <p:nvPr/>
        </p:nvSpPr>
        <p:spPr bwMode="white">
          <a:xfrm>
            <a:off x="1081904" y="2780536"/>
            <a:ext cx="2790476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390044-8B63-DBB5-9C69-E1FFD46CA4D0}"/>
              </a:ext>
            </a:extLst>
          </p:cNvPr>
          <p:cNvSpPr/>
          <p:nvPr/>
        </p:nvSpPr>
        <p:spPr bwMode="white">
          <a:xfrm>
            <a:off x="1100952" y="3199617"/>
            <a:ext cx="3019047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698DC5-2998-8953-7028-212C9D355C86}"/>
              </a:ext>
            </a:extLst>
          </p:cNvPr>
          <p:cNvSpPr/>
          <p:nvPr/>
        </p:nvSpPr>
        <p:spPr bwMode="white">
          <a:xfrm>
            <a:off x="1919536" y="3628223"/>
            <a:ext cx="9433217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62781B-E3CA-6776-B8A2-EDA392655BE9}"/>
              </a:ext>
            </a:extLst>
          </p:cNvPr>
          <p:cNvSpPr/>
          <p:nvPr/>
        </p:nvSpPr>
        <p:spPr bwMode="white">
          <a:xfrm>
            <a:off x="1091428" y="4104451"/>
            <a:ext cx="10333333" cy="8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3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182C6-F5B2-F56E-1FB8-7D9C9366EC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EC466-CA5E-BB22-98A0-FBE684220926}"/>
              </a:ext>
            </a:extLst>
          </p:cNvPr>
          <p:cNvSpPr/>
          <p:nvPr/>
        </p:nvSpPr>
        <p:spPr bwMode="white">
          <a:xfrm>
            <a:off x="4862857" y="1907294"/>
            <a:ext cx="333333" cy="21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116383-A324-96FA-E347-5ECD93BEED0F}"/>
              </a:ext>
            </a:extLst>
          </p:cNvPr>
          <p:cNvSpPr/>
          <p:nvPr/>
        </p:nvSpPr>
        <p:spPr bwMode="white">
          <a:xfrm>
            <a:off x="1815238" y="2375307"/>
            <a:ext cx="314285" cy="21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65BAA8-A255-4EC3-CD24-ADD5C9C27501}"/>
              </a:ext>
            </a:extLst>
          </p:cNvPr>
          <p:cNvSpPr/>
          <p:nvPr/>
        </p:nvSpPr>
        <p:spPr bwMode="white">
          <a:xfrm>
            <a:off x="3720000" y="2375307"/>
            <a:ext cx="333333" cy="21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447724-9A21-87FE-EB13-DDA0736C4752}"/>
              </a:ext>
            </a:extLst>
          </p:cNvPr>
          <p:cNvSpPr/>
          <p:nvPr/>
        </p:nvSpPr>
        <p:spPr bwMode="white">
          <a:xfrm>
            <a:off x="2481904" y="2852872"/>
            <a:ext cx="333333" cy="2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2CD94A-5140-4521-C4AA-8890371AC6E9}"/>
              </a:ext>
            </a:extLst>
          </p:cNvPr>
          <p:cNvSpPr/>
          <p:nvPr/>
        </p:nvSpPr>
        <p:spPr bwMode="white">
          <a:xfrm>
            <a:off x="5805714" y="3320885"/>
            <a:ext cx="485714" cy="21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4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2024-08-06T07:55:33Z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