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7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310F4-F795-3CA5-E226-1542BA846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852936"/>
            <a:ext cx="10800000" cy="86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31D4F-4D4F-5024-A058-A3721D3E5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82839-69AB-3B88-B5E3-B505BC4BD71E}"/>
              </a:ext>
            </a:extLst>
          </p:cNvPr>
          <p:cNvSpPr/>
          <p:nvPr/>
        </p:nvSpPr>
        <p:spPr bwMode="white">
          <a:xfrm>
            <a:off x="7748571" y="1372597"/>
            <a:ext cx="552380" cy="26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C323FE-0A82-E887-F5FA-36446AC78611}"/>
              </a:ext>
            </a:extLst>
          </p:cNvPr>
          <p:cNvSpPr/>
          <p:nvPr/>
        </p:nvSpPr>
        <p:spPr bwMode="white">
          <a:xfrm>
            <a:off x="6624761" y="1859870"/>
            <a:ext cx="561903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E800B-6E03-0D59-56BB-0AD985F486FA}"/>
              </a:ext>
            </a:extLst>
          </p:cNvPr>
          <p:cNvSpPr/>
          <p:nvPr/>
        </p:nvSpPr>
        <p:spPr bwMode="white">
          <a:xfrm>
            <a:off x="6615238" y="2337588"/>
            <a:ext cx="590476" cy="26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1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62F98-2A63-ED77-3F87-392EC29DBF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0183F-3028-E0DA-862E-8FD0DF4450BD}"/>
              </a:ext>
            </a:extLst>
          </p:cNvPr>
          <p:cNvSpPr/>
          <p:nvPr/>
        </p:nvSpPr>
        <p:spPr bwMode="white">
          <a:xfrm>
            <a:off x="5348571" y="3948813"/>
            <a:ext cx="200000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D6878-8A81-7A72-8205-57485235B587}"/>
              </a:ext>
            </a:extLst>
          </p:cNvPr>
          <p:cNvSpPr/>
          <p:nvPr/>
        </p:nvSpPr>
        <p:spPr bwMode="white">
          <a:xfrm>
            <a:off x="6681904" y="3948813"/>
            <a:ext cx="304761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B1E10-4C3F-3D79-5508-6611845F3857}"/>
              </a:ext>
            </a:extLst>
          </p:cNvPr>
          <p:cNvSpPr/>
          <p:nvPr/>
        </p:nvSpPr>
        <p:spPr bwMode="white">
          <a:xfrm>
            <a:off x="8053333" y="3948813"/>
            <a:ext cx="314285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65D82-AC2B-C53C-9CAF-6E9418DF5B6C}"/>
              </a:ext>
            </a:extLst>
          </p:cNvPr>
          <p:cNvSpPr/>
          <p:nvPr/>
        </p:nvSpPr>
        <p:spPr bwMode="white">
          <a:xfrm>
            <a:off x="9481904" y="3948813"/>
            <a:ext cx="190476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E9A6E5-A337-8BB3-5A6F-6423A15B6067}"/>
              </a:ext>
            </a:extLst>
          </p:cNvPr>
          <p:cNvSpPr/>
          <p:nvPr/>
        </p:nvSpPr>
        <p:spPr bwMode="white">
          <a:xfrm>
            <a:off x="5091428" y="4569158"/>
            <a:ext cx="333333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7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F32C3-CE7F-1564-CD98-9677EB3D8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EB9D75-CD6D-167A-57B5-268CD258B390}"/>
              </a:ext>
            </a:extLst>
          </p:cNvPr>
          <p:cNvSpPr/>
          <p:nvPr/>
        </p:nvSpPr>
        <p:spPr bwMode="white">
          <a:xfrm>
            <a:off x="1396190" y="4713840"/>
            <a:ext cx="2971618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85020E-90D7-B275-45D3-C6936E0C7BBC}"/>
              </a:ext>
            </a:extLst>
          </p:cNvPr>
          <p:cNvSpPr/>
          <p:nvPr/>
        </p:nvSpPr>
        <p:spPr bwMode="white">
          <a:xfrm>
            <a:off x="1386666" y="5161473"/>
            <a:ext cx="2657142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570" y="1275866"/>
            <a:ext cx="3621430" cy="299010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AEB9D75-CD6D-167A-57B5-268CD258B390}"/>
              </a:ext>
            </a:extLst>
          </p:cNvPr>
          <p:cNvSpPr/>
          <p:nvPr/>
        </p:nvSpPr>
        <p:spPr bwMode="white">
          <a:xfrm>
            <a:off x="4439816" y="4713839"/>
            <a:ext cx="4752528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AEB9D75-CD6D-167A-57B5-268CD258B390}"/>
              </a:ext>
            </a:extLst>
          </p:cNvPr>
          <p:cNvSpPr/>
          <p:nvPr/>
        </p:nvSpPr>
        <p:spPr bwMode="white">
          <a:xfrm>
            <a:off x="9264352" y="4713839"/>
            <a:ext cx="2160240" cy="26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73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0477F-3290-32AD-ADAC-45D60BF8A7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508FFE5-C50C-F787-B432-16C6A4EA967F}"/>
              </a:ext>
            </a:extLst>
          </p:cNvPr>
          <p:cNvSpPr/>
          <p:nvPr/>
        </p:nvSpPr>
        <p:spPr bwMode="white">
          <a:xfrm>
            <a:off x="3935760" y="2996952"/>
            <a:ext cx="460431" cy="288032"/>
          </a:xfrm>
          <a:prstGeom prst="rect">
            <a:avLst/>
          </a:prstGeom>
          <a:solidFill>
            <a:srgbClr val="E6E7E8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640558-44CF-FFB8-5EEE-DF4AA7029271}"/>
              </a:ext>
            </a:extLst>
          </p:cNvPr>
          <p:cNvSpPr/>
          <p:nvPr/>
        </p:nvSpPr>
        <p:spPr bwMode="white">
          <a:xfrm>
            <a:off x="1367619" y="4868609"/>
            <a:ext cx="3028571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CC28B0-6569-3ECD-5175-07B7079C781F}"/>
              </a:ext>
            </a:extLst>
          </p:cNvPr>
          <p:cNvSpPr/>
          <p:nvPr/>
        </p:nvSpPr>
        <p:spPr bwMode="white">
          <a:xfrm>
            <a:off x="1377142" y="5316507"/>
            <a:ext cx="313333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412776"/>
            <a:ext cx="5184578" cy="234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7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