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E945B7D-E5AD-9063-60E9-3CCFDAEA6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4824"/>
            <a:ext cx="12192000" cy="28661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9FF78-CF4D-D89A-9116-6698FDA901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6375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586A16-682F-2D86-0239-421C468EDC7A}"/>
              </a:ext>
            </a:extLst>
          </p:cNvPr>
          <p:cNvSpPr/>
          <p:nvPr/>
        </p:nvSpPr>
        <p:spPr bwMode="white">
          <a:xfrm>
            <a:off x="6027176" y="2730865"/>
            <a:ext cx="243741" cy="28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3F2236-8A45-E75A-A953-7A704D2B146D}"/>
              </a:ext>
            </a:extLst>
          </p:cNvPr>
          <p:cNvSpPr/>
          <p:nvPr/>
        </p:nvSpPr>
        <p:spPr bwMode="white">
          <a:xfrm>
            <a:off x="7961875" y="2730865"/>
            <a:ext cx="243741" cy="28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AAD483-E67F-3195-8BD0-9474FC46FFE5}"/>
              </a:ext>
            </a:extLst>
          </p:cNvPr>
          <p:cNvSpPr/>
          <p:nvPr/>
        </p:nvSpPr>
        <p:spPr bwMode="white">
          <a:xfrm>
            <a:off x="3384102" y="3355768"/>
            <a:ext cx="1241559" cy="28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919A16-23B3-C196-8AD4-3591C813019A}"/>
              </a:ext>
            </a:extLst>
          </p:cNvPr>
          <p:cNvSpPr/>
          <p:nvPr/>
        </p:nvSpPr>
        <p:spPr bwMode="white">
          <a:xfrm>
            <a:off x="4717064" y="5215239"/>
            <a:ext cx="243741" cy="28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ED5121-7696-A78F-E141-4AB38F71B920}"/>
              </a:ext>
            </a:extLst>
          </p:cNvPr>
          <p:cNvSpPr/>
          <p:nvPr/>
        </p:nvSpPr>
        <p:spPr bwMode="white">
          <a:xfrm>
            <a:off x="4243532" y="5715687"/>
            <a:ext cx="411314" cy="91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46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81671-D714-F7D4-7C86-E0E2E7D294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98959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0381FE-239E-D4CE-E5E4-FDA41DCD1310}"/>
              </a:ext>
            </a:extLst>
          </p:cNvPr>
          <p:cNvSpPr/>
          <p:nvPr/>
        </p:nvSpPr>
        <p:spPr bwMode="white">
          <a:xfrm>
            <a:off x="3542618" y="2447856"/>
            <a:ext cx="1520669" cy="32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95374F-3AE8-4BA8-7282-155E79978CBF}"/>
              </a:ext>
            </a:extLst>
          </p:cNvPr>
          <p:cNvSpPr/>
          <p:nvPr/>
        </p:nvSpPr>
        <p:spPr bwMode="white">
          <a:xfrm>
            <a:off x="2844494" y="3155160"/>
            <a:ext cx="1714738" cy="42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1D28F5-CB5A-C5A3-C61F-0F7CBB2BC266}"/>
              </a:ext>
            </a:extLst>
          </p:cNvPr>
          <p:cNvSpPr/>
          <p:nvPr/>
        </p:nvSpPr>
        <p:spPr bwMode="white">
          <a:xfrm>
            <a:off x="8848363" y="5285803"/>
            <a:ext cx="1399501" cy="33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08A1CDD-4EAA-7175-D580-18A9290822A8}"/>
              </a:ext>
            </a:extLst>
          </p:cNvPr>
          <p:cNvSpPr/>
          <p:nvPr/>
        </p:nvSpPr>
        <p:spPr bwMode="white">
          <a:xfrm>
            <a:off x="2120190" y="6001838"/>
            <a:ext cx="1003553" cy="32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3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16F6D-C6B3-4238-05BA-F61AE4FF04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6ED2F5-337E-3D50-3F06-742C1CE959F8}"/>
              </a:ext>
            </a:extLst>
          </p:cNvPr>
          <p:cNvSpPr/>
          <p:nvPr/>
        </p:nvSpPr>
        <p:spPr bwMode="white">
          <a:xfrm>
            <a:off x="4548571" y="4251172"/>
            <a:ext cx="333333" cy="37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92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4F50B5-51FE-A752-78E3-21568CE3F4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3064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BBAAEC-3796-ACE0-F9C6-CBB5B4989C5E}"/>
              </a:ext>
            </a:extLst>
          </p:cNvPr>
          <p:cNvSpPr/>
          <p:nvPr/>
        </p:nvSpPr>
        <p:spPr bwMode="white">
          <a:xfrm>
            <a:off x="6450033" y="911220"/>
            <a:ext cx="314969" cy="28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06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DDC1C-C9CF-18F0-E13E-F07B56F8BF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914" y="842722"/>
            <a:ext cx="93807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3359D6-3A6A-41BE-C67D-0A649FDA7D66}"/>
              </a:ext>
            </a:extLst>
          </p:cNvPr>
          <p:cNvSpPr/>
          <p:nvPr/>
        </p:nvSpPr>
        <p:spPr bwMode="white">
          <a:xfrm>
            <a:off x="2128405" y="2398693"/>
            <a:ext cx="1364920" cy="27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7AD434-53F1-05D2-F672-32F165069871}"/>
              </a:ext>
            </a:extLst>
          </p:cNvPr>
          <p:cNvSpPr/>
          <p:nvPr/>
        </p:nvSpPr>
        <p:spPr bwMode="white">
          <a:xfrm>
            <a:off x="6405155" y="2398693"/>
            <a:ext cx="1943977" cy="28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F0B171-732D-5D80-51E8-584389CA8D9B}"/>
              </a:ext>
            </a:extLst>
          </p:cNvPr>
          <p:cNvSpPr/>
          <p:nvPr/>
        </p:nvSpPr>
        <p:spPr bwMode="white">
          <a:xfrm>
            <a:off x="2128405" y="3002874"/>
            <a:ext cx="587329" cy="26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F707E9-9F21-8AA3-68C5-AD447C10B2BC}"/>
              </a:ext>
            </a:extLst>
          </p:cNvPr>
          <p:cNvSpPr/>
          <p:nvPr/>
        </p:nvSpPr>
        <p:spPr bwMode="white">
          <a:xfrm>
            <a:off x="6405155" y="3002874"/>
            <a:ext cx="967852" cy="2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4387D1B-0E4E-8DBB-FA95-57198A9A7D4D}"/>
              </a:ext>
            </a:extLst>
          </p:cNvPr>
          <p:cNvSpPr/>
          <p:nvPr/>
        </p:nvSpPr>
        <p:spPr bwMode="white">
          <a:xfrm>
            <a:off x="2119472" y="4667859"/>
            <a:ext cx="184727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79896223-8A51-82C0-8B54-F16FC296B5D5}"/>
              </a:ext>
            </a:extLst>
          </p:cNvPr>
          <p:cNvSpPr/>
          <p:nvPr/>
        </p:nvSpPr>
        <p:spPr bwMode="white">
          <a:xfrm>
            <a:off x="2041410" y="5686881"/>
            <a:ext cx="184727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76B4E41-2FC8-9351-A5C7-A73246483831}"/>
              </a:ext>
            </a:extLst>
          </p:cNvPr>
          <p:cNvSpPr/>
          <p:nvPr/>
        </p:nvSpPr>
        <p:spPr bwMode="white">
          <a:xfrm>
            <a:off x="6405155" y="4647988"/>
            <a:ext cx="184727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AAFDF1BD-3A0F-8CCB-5E3F-6A6CEBD851E0}"/>
              </a:ext>
            </a:extLst>
          </p:cNvPr>
          <p:cNvSpPr/>
          <p:nvPr/>
        </p:nvSpPr>
        <p:spPr bwMode="white">
          <a:xfrm>
            <a:off x="6312024" y="5733256"/>
            <a:ext cx="184727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23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" grpId="0" animBg="1"/>
      <p:bldP spid="33" grpId="0" animBg="1"/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BFB2BF-4C1C-016D-9724-B81CE430AD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5702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9329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ED55A-EF0B-DBA7-636E-67758078E5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5299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2E03C0-F848-54D1-0803-AE05AE4F2111}"/>
              </a:ext>
            </a:extLst>
          </p:cNvPr>
          <p:cNvSpPr/>
          <p:nvPr/>
        </p:nvSpPr>
        <p:spPr bwMode="white">
          <a:xfrm>
            <a:off x="8217344" y="1036864"/>
            <a:ext cx="1238432" cy="48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291893-EAED-09C9-BFBF-B75E05323FA6}"/>
              </a:ext>
            </a:extLst>
          </p:cNvPr>
          <p:cNvSpPr/>
          <p:nvPr/>
        </p:nvSpPr>
        <p:spPr bwMode="white">
          <a:xfrm>
            <a:off x="7931629" y="1799351"/>
            <a:ext cx="1247619" cy="3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4B1DD9-0C5C-E396-7DDE-44F213C2162B}"/>
              </a:ext>
            </a:extLst>
          </p:cNvPr>
          <p:cNvSpPr/>
          <p:nvPr/>
        </p:nvSpPr>
        <p:spPr bwMode="white">
          <a:xfrm>
            <a:off x="9826868" y="2561838"/>
            <a:ext cx="533333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0986CB4-1C9C-97F2-D5CA-0C6E4C9F7815}"/>
              </a:ext>
            </a:extLst>
          </p:cNvPr>
          <p:cNvSpPr/>
          <p:nvPr/>
        </p:nvSpPr>
        <p:spPr bwMode="white">
          <a:xfrm>
            <a:off x="1678912" y="3314793"/>
            <a:ext cx="967003" cy="3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625B185-9C21-269D-123C-5CED31934880}"/>
              </a:ext>
            </a:extLst>
          </p:cNvPr>
          <p:cNvSpPr/>
          <p:nvPr/>
        </p:nvSpPr>
        <p:spPr bwMode="white">
          <a:xfrm>
            <a:off x="8045916" y="4001031"/>
            <a:ext cx="1913916" cy="48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115EDE0-1F89-6AE1-BC6E-69509D7F50D1}"/>
              </a:ext>
            </a:extLst>
          </p:cNvPr>
          <p:cNvSpPr/>
          <p:nvPr/>
        </p:nvSpPr>
        <p:spPr bwMode="white">
          <a:xfrm>
            <a:off x="2960201" y="4763518"/>
            <a:ext cx="1599031" cy="48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6252D62-9069-4363-841C-43629E8D8622}"/>
              </a:ext>
            </a:extLst>
          </p:cNvPr>
          <p:cNvSpPr/>
          <p:nvPr/>
        </p:nvSpPr>
        <p:spPr bwMode="white">
          <a:xfrm>
            <a:off x="3474487" y="5526005"/>
            <a:ext cx="1660809" cy="48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15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5" grpId="0" animBg="1"/>
      <p:bldP spid="16" grpId="0" animBg="1"/>
      <p:bldP spid="18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041D87-9BA0-E05F-981D-B5815576BA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8528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1391F0-D45B-864E-CA66-9CB0D4502D3C}"/>
              </a:ext>
            </a:extLst>
          </p:cNvPr>
          <p:cNvSpPr/>
          <p:nvPr/>
        </p:nvSpPr>
        <p:spPr bwMode="white">
          <a:xfrm>
            <a:off x="2110960" y="4546477"/>
            <a:ext cx="4931407" cy="97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BBD5C9-EA6C-499D-C62D-15E3F536B518}"/>
              </a:ext>
            </a:extLst>
          </p:cNvPr>
          <p:cNvSpPr/>
          <p:nvPr/>
        </p:nvSpPr>
        <p:spPr bwMode="white">
          <a:xfrm>
            <a:off x="2217823" y="5702886"/>
            <a:ext cx="4824544" cy="97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10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2024-08-06T14:39:12Z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